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2" r:id="rId2"/>
    <p:sldId id="263" r:id="rId3"/>
    <p:sldId id="28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9F40D-E2F7-4258-8740-371FD18A67C8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BA77-3CFD-4047-A9A1-A5C29EEE39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10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5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22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3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7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52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0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3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36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5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6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2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DB6C-F372-4722-9ADA-4FB4C9192A8A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0EA8-2597-4493-B291-0530624A3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7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ioco.ru/&#1087;&#1088;&#1080;&#1084;&#1077;&#1088;&#1099;-&#1079;&#1072;&#1076;&#1072;&#1095;-pisa" TargetMode="External"/><Relationship Id="rId5" Type="http://schemas.openxmlformats.org/officeDocument/2006/relationships/hyperlink" Target="https://fipi.ru/otkrytyy-bank-zadaniy-dlya-otsenki-yestestvennonauchnoy-gramotnosti" TargetMode="External"/><Relationship Id="rId4" Type="http://schemas.openxmlformats.org/officeDocument/2006/relationships/hyperlink" Target="https://kipk.ru/functional-literacy-main#resourse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8" y="26074"/>
            <a:ext cx="1582973" cy="16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28662" y="500042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06311"/>
            <a:ext cx="6856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«Березовская средняя школа №1 имени Е.К. Зырянова»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1928802"/>
            <a:ext cx="738125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Применение новых подходов 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обучении для развития 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функциональной грамотности </a:t>
            </a: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учащихся»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40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6093296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октября 2021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039" y="26074"/>
            <a:ext cx="891472" cy="90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85728"/>
            <a:ext cx="8229600" cy="1786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Задание «Аквариум» 5 класс.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Прочитайте текст и выполните задания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0034" y="1643050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Никита решил завести аквариумных рыбок. Но прежде чем пойти с родителями в зоомагазин, он стал изучать, что должно быть в аквариуме, чтобы рыбки чувствовали себя хорошо. Он обратился за советом к своему товарищу, у которого уже несколько лет дома был аквариум. Товарищ Никиты рассказал, что в аквариуме для жизни рыбок должны быть: грунт, подводные предметы, растения, некоторые животные (например, креветки, моллюски). Также надо подумать, каких размеров будет аквариум. А ещё надо знать особенности жизнедеятельности аквариумных рыбок. В качестве грунта в аквариуме используется крупный речной песок с размером песчинок 1,5–3 мм или галька с размером камешков не больше 8 мм. Тщательно промытый проточной водой песок укладывают в аквариум. И даже после этого в песке останутся органические остатки, а в них бактерии и одноклеточные животные (простейшие). После того как в аквариуме грунт залили водой, она в первые дни помутнеет, а потом опять станет прозрачной.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26074"/>
            <a:ext cx="1047801" cy="106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85720" y="3571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Задание 1. Как Вы считаете, почему вода сначала помутнеет, а потом опять станет прозрачной?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Выберите один ответ.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А. В толщу воды поднимается песок, а потом он оседает на дно.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Б. В воде размножаются одноклеточные зелёные водоросли, а затем они сгнивают.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В. В воде выделяются пузырьки кислорода, а затем они испаряются с поверхности воды.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Г. В воде быстро размножаются бактерии, которые затем поедаются одноклеточными животными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24" y="26074"/>
            <a:ext cx="1032587" cy="104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285728"/>
            <a:ext cx="8229600" cy="1426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Задание 2. Почему в аквариуме не применяют в качестве грунта огородную почву? Выберите два верных ответа из списка.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82153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Почва содержит много органических веществ, в них развиваются болезнетворные и гнилостные бактерии, грибки и другие организмы.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 Почва лёгкая и всплывает к поверхности аквариума, поэтому в неё нельзя посадить растения.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Вся почва отравлена удобрениями, которые губительно действуют на рыбок аквариума.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Почва всегда содержит ядохимикаты, которые уничтожат все организмы в аквариуме.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Вода станет мутной от взвеси веществ почвы, поэтому солнечные лучи не будут проникать к растениям.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66" y="26074"/>
            <a:ext cx="1103145" cy="111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Задание 4. Объясните, для чего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аквариуме нужны растения?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66" y="26074"/>
            <a:ext cx="1103145" cy="111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2844" y="285728"/>
            <a:ext cx="8229600" cy="1858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Практико-ориентированные задания </a:t>
            </a:r>
            <a:r>
              <a:rPr kumimoji="0" lang="ru-RU" alt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для учащихся 10-11 классов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7504" y="2204864"/>
            <a:ext cx="8856984" cy="3921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32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1.Задание</a:t>
            </a:r>
            <a:r>
              <a:rPr kumimoji="0" lang="ru-RU" alt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«Каждый раз во время еды вы подвергаете свои зубы воздействию бактерий, вырабатывающих кислоту».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  этого утверждения начинается текст, рекламирующий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одной из жевательных резинок. Как с точки зрения химии и биологии прокомментировать это утверждение? Просмотрите в YouTube рекламные ролики жевательных резинок, выберите два любых ролика, в которых есть ошибки рекламного текста.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Отчет представьте в виде таблицы</a:t>
            </a:r>
            <a:r>
              <a:rPr kumimoji="0" lang="ru-RU" altLang="ru-RU" sz="32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8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8" y="26074"/>
            <a:ext cx="1582973" cy="16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647769"/>
              </p:ext>
            </p:extLst>
          </p:nvPr>
        </p:nvGraphicFramePr>
        <p:xfrm>
          <a:off x="251520" y="1600200"/>
          <a:ext cx="8435280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241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Рекламируемый товар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Рекламный текст (содержащий ошибки)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8890" marB="0"/>
                </a:tc>
              </a:tr>
              <a:tr h="17914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Таблица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959" y="0"/>
            <a:ext cx="987782" cy="100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215008" y="500042"/>
            <a:ext cx="8714710" cy="579350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9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 Задание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 магазинных полках мы видим большой ассортимент сливочного масла.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Часто данный продукт становится объектом фальсификации.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Обнаружить подделку и доказать ее можно с помощью дорогостоящих анализов.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 есть и такие способы, с помощью которых можно доказать факт фальсификации даже в домашних условиях.</a:t>
            </a:r>
            <a:endParaRPr kumimoji="0" lang="ru-RU" altLang="ru-RU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Используя материалы сети Интернет, учебника, дополнительной литературы предложите способы определения фальсификации сливочного масла 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домашних условиях.</a:t>
            </a:r>
            <a:endParaRPr kumimoji="0" lang="ru-RU" altLang="ru-RU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Отчет о проделанной работе оформите в форме буклета.</a:t>
            </a:r>
            <a:endParaRPr kumimoji="0" lang="ru-RU" altLang="ru-RU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alt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8" y="26074"/>
            <a:ext cx="1582973" cy="16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Метапредметные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связи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(литература и химия)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Функциональная грамотность – понятие </a:t>
            </a:r>
            <a:r>
              <a:rPr kumimoji="0" lang="ru-RU" sz="5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метапредметное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и поэтому она формируется при изучении разных школьных дисциплин и имеет разнообразные формы проявления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26074"/>
            <a:ext cx="1047801" cy="106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4348" y="428604"/>
            <a:ext cx="72866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Банк заданий для формирования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оценки функциональной грамотности обучающихся основной школы (5-9 классы)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643182"/>
            <a:ext cx="814393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https://kipk.ru/functional-literacy-main#resourses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https://fipi.ru/otkrytyy-bank-zadaniy-dlya-otsenki-yestestvennonauchnoy-gramotnosti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https://fioco.ru/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примеры-задач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pisa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8" y="26074"/>
            <a:ext cx="1582973" cy="16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object 3"/>
          <p:cNvGrpSpPr/>
          <p:nvPr/>
        </p:nvGrpSpPr>
        <p:grpSpPr>
          <a:xfrm>
            <a:off x="500034" y="500042"/>
            <a:ext cx="8142628" cy="5929330"/>
            <a:chOff x="1268" y="0"/>
            <a:chExt cx="9141460" cy="6858000"/>
          </a:xfrm>
        </p:grpSpPr>
        <p:pic>
          <p:nvPicPr>
            <p:cNvPr id="6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7136" y="867155"/>
              <a:ext cx="4213860" cy="1341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68" y="0"/>
              <a:ext cx="9141460" cy="685799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20" y="357166"/>
            <a:ext cx="1385374" cy="140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8" y="26074"/>
            <a:ext cx="1582973" cy="16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64305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способность  человека вступать в отношения с внешней средой и максимально быстро адаптироваться и функционировать в ней, т.е. способность использовать навыки чтения и письма в условиях взаимодействия с социумом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(оформить счет в банке, прочитать инструкцию к купленному компьютеру и т.д.). </a:t>
            </a: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251" y="26074"/>
            <a:ext cx="1244260" cy="125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составляющие функциональной грамотности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Математическая грамотность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Читательская грамотность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Естественнонаучная грамотность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Финансовая грамотность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Глобальные компетенции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Креативное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мышление</a:t>
            </a: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710" y="26074"/>
            <a:ext cx="1047801" cy="106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5720" y="571480"/>
            <a:ext cx="8501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Эффективными для развития функциональной грамотности являются работа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группах, парах, ролевые, деловые игры, метод проектов.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571744"/>
            <a:ext cx="83582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Важной дидактической единицей при формировании функциональной грамотности является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Именно работа с текстом позволяет помимо решения лингвистических задач (орфографических, грамматических и т.д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.) формировать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такие умения, как умение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находить информацию, учит интерпретировать текст, оценивать.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8" y="26074"/>
            <a:ext cx="1582973" cy="16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7224" y="214290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Творческая группа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«Функциональная грамотность»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Цель работы творческой группы:</a:t>
            </a:r>
          </a:p>
          <a:p>
            <a:pPr lvl="0" algn="ctr">
              <a:spcBef>
                <a:spcPct val="2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методических материалов, направленных на формирование функциональной грамотности обучающихся (математической, читательской, естественнонаучной, финансовой).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66" y="26074"/>
            <a:ext cx="1103145" cy="111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285720" y="714356"/>
            <a:ext cx="85011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Задачи работы творческой группы: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изучить практический опыт ведущих образовательных организаций;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познакомиться с моделями заданий для формирования функциональной грамотности;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разработать методические материалы, направленные на формирование функциональной грамотности (математической, читательской, естественнонаучной, финансовой).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66" y="26074"/>
            <a:ext cx="1103145" cy="111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Отличие новых подходов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традиционных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85926"/>
            <a:ext cx="7715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реальной ситуации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проблемном ключе,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вопросы-задания, связанные 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этой ситуацией</a:t>
            </a: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познанное\Методсовет\Вернисаж\05.11.19\вернисаж педагогических ид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Downloads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38" y="26074"/>
            <a:ext cx="1582973" cy="160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Диагностическая работа для учащихся 5 классов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Сопоставление вопроса (задания) и текста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(по ключевым словам и понятиям)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Точное понимание второстепенной информации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Выявление нужной информации для решения конкретной задачи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633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Ученик</cp:lastModifiedBy>
  <cp:revision>54</cp:revision>
  <dcterms:created xsi:type="dcterms:W3CDTF">2020-08-24T06:31:58Z</dcterms:created>
  <dcterms:modified xsi:type="dcterms:W3CDTF">2021-10-04T06:21:19Z</dcterms:modified>
</cp:coreProperties>
</file>