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63" r:id="rId3"/>
    <p:sldId id="28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82" r:id="rId20"/>
    <p:sldId id="283" r:id="rId21"/>
    <p:sldId id="279" r:id="rId22"/>
    <p:sldId id="286" r:id="rId23"/>
    <p:sldId id="285" r:id="rId24"/>
    <p:sldId id="284" r:id="rId25"/>
    <p:sldId id="278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96719160104987E-2"/>
          <c:y val="2.4216347956505437E-2"/>
          <c:w val="0.58796679060950718"/>
          <c:h val="0.89514529433820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развития творческого роста учащихся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0.48</c:v>
                </c:pt>
                <c:pt idx="2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5-8 классов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797440"/>
        <c:axId val="34798976"/>
        <c:axId val="38645248"/>
      </c:bar3DChart>
      <c:catAx>
        <c:axId val="3479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34798976"/>
        <c:crosses val="autoZero"/>
        <c:auto val="1"/>
        <c:lblAlgn val="ctr"/>
        <c:lblOffset val="100"/>
        <c:noMultiLvlLbl val="0"/>
      </c:catAx>
      <c:valAx>
        <c:axId val="34798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797440"/>
        <c:crosses val="autoZero"/>
        <c:crossBetween val="between"/>
      </c:valAx>
      <c:serAx>
        <c:axId val="3864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34798976"/>
        <c:crosses val="autoZero"/>
      </c:ser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D2A43-A79E-4FF4-8D52-EAAE16AEE3E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D372D-95E8-4E7F-9862-BB6116B19F9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Графики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65D6CD7-B783-4637-923F-66CBDD8831A7}" type="parTrans" cxnId="{8B7921F9-E53B-4514-88C5-C041DA697E86}">
      <dgm:prSet/>
      <dgm:spPr/>
      <dgm:t>
        <a:bodyPr/>
        <a:lstStyle/>
        <a:p>
          <a:endParaRPr lang="ru-RU"/>
        </a:p>
      </dgm:t>
    </dgm:pt>
    <dgm:pt modelId="{1D266701-24F2-4228-A7AB-3E223287EBBC}" type="sibTrans" cxnId="{8B7921F9-E53B-4514-88C5-C041DA697E86}">
      <dgm:prSet/>
      <dgm:spPr/>
      <dgm:t>
        <a:bodyPr/>
        <a:lstStyle/>
        <a:p>
          <a:endParaRPr lang="ru-RU"/>
        </a:p>
      </dgm:t>
    </dgm:pt>
    <dgm:pt modelId="{81C65B2A-1FBC-48E8-BD08-55FAC05DDFA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Диаграммы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3970055-E3A7-4D9B-AFA8-46B1AF5F9628}" type="parTrans" cxnId="{CE3D2119-F57E-4760-84B2-20262C7E4970}">
      <dgm:prSet/>
      <dgm:spPr/>
      <dgm:t>
        <a:bodyPr/>
        <a:lstStyle/>
        <a:p>
          <a:endParaRPr lang="ru-RU"/>
        </a:p>
      </dgm:t>
    </dgm:pt>
    <dgm:pt modelId="{F65C45A3-31D2-4F22-8A6D-6BB891EE14D3}" type="sibTrans" cxnId="{CE3D2119-F57E-4760-84B2-20262C7E4970}">
      <dgm:prSet/>
      <dgm:spPr/>
      <dgm:t>
        <a:bodyPr/>
        <a:lstStyle/>
        <a:p>
          <a:endParaRPr lang="ru-RU"/>
        </a:p>
      </dgm:t>
    </dgm:pt>
    <dgm:pt modelId="{1F248F16-BF3C-46CA-BA4D-97AB249F25D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Входные билеты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63E3F20-3E56-4EE8-81EE-43897EA7959A}" type="parTrans" cxnId="{9EC8F52C-BAF9-450B-9FE8-3106C97A1184}">
      <dgm:prSet/>
      <dgm:spPr/>
      <dgm:t>
        <a:bodyPr/>
        <a:lstStyle/>
        <a:p>
          <a:endParaRPr lang="ru-RU"/>
        </a:p>
      </dgm:t>
    </dgm:pt>
    <dgm:pt modelId="{8F636E65-625E-4729-A054-C2EFB4B61978}" type="sibTrans" cxnId="{9EC8F52C-BAF9-450B-9FE8-3106C97A1184}">
      <dgm:prSet/>
      <dgm:spPr/>
      <dgm:t>
        <a:bodyPr/>
        <a:lstStyle/>
        <a:p>
          <a:endParaRPr lang="ru-RU"/>
        </a:p>
      </dgm:t>
    </dgm:pt>
    <dgm:pt modelId="{C3B7F8E1-F93A-428B-A927-1374A340CBC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Расписание движения транспорта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D76718F-B504-4D0C-B300-484709958B86}" type="parTrans" cxnId="{569403EC-7A18-4109-8E15-A583797DDC26}">
      <dgm:prSet/>
      <dgm:spPr/>
      <dgm:t>
        <a:bodyPr/>
        <a:lstStyle/>
        <a:p>
          <a:endParaRPr lang="ru-RU"/>
        </a:p>
      </dgm:t>
    </dgm:pt>
    <dgm:pt modelId="{F9521496-329A-4011-95C0-D8CCEAA59EDB}" type="sibTrans" cxnId="{569403EC-7A18-4109-8E15-A583797DDC26}">
      <dgm:prSet/>
      <dgm:spPr/>
      <dgm:t>
        <a:bodyPr/>
        <a:lstStyle/>
        <a:p>
          <a:endParaRPr lang="ru-RU"/>
        </a:p>
      </dgm:t>
    </dgm:pt>
    <dgm:pt modelId="{21237F86-5347-4AFB-8B71-194486F4DBC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Карты сайтов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DDC6ECD-1A6C-4EDB-ADE4-DAEB09584A97}" type="parTrans" cxnId="{5E1D7504-5A4B-4F5E-A779-E56CAF3479DE}">
      <dgm:prSet/>
      <dgm:spPr/>
      <dgm:t>
        <a:bodyPr/>
        <a:lstStyle/>
        <a:p>
          <a:endParaRPr lang="ru-RU"/>
        </a:p>
      </dgm:t>
    </dgm:pt>
    <dgm:pt modelId="{C7653980-61A4-4AB8-895D-0FA0876CC728}" type="sibTrans" cxnId="{5E1D7504-5A4B-4F5E-A779-E56CAF3479DE}">
      <dgm:prSet/>
      <dgm:spPr/>
      <dgm:t>
        <a:bodyPr/>
        <a:lstStyle/>
        <a:p>
          <a:endParaRPr lang="ru-RU"/>
        </a:p>
      </dgm:t>
    </dgm:pt>
    <dgm:pt modelId="{D74911FE-DA7B-4743-9F10-C4BE509E72C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Схемы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607F0B0-8686-4E94-BB65-C7742C39C0E8}" type="parTrans" cxnId="{3120D009-B8CE-4D55-B753-4ABE958375A9}">
      <dgm:prSet/>
      <dgm:spPr/>
      <dgm:t>
        <a:bodyPr/>
        <a:lstStyle/>
        <a:p>
          <a:endParaRPr lang="ru-RU"/>
        </a:p>
      </dgm:t>
    </dgm:pt>
    <dgm:pt modelId="{92D4C9B4-7FAA-47C5-B54C-C1A2D6056A5C}" type="sibTrans" cxnId="{3120D009-B8CE-4D55-B753-4ABE958375A9}">
      <dgm:prSet/>
      <dgm:spPr/>
      <dgm:t>
        <a:bodyPr/>
        <a:lstStyle/>
        <a:p>
          <a:endParaRPr lang="ru-RU"/>
        </a:p>
      </dgm:t>
    </dgm:pt>
    <dgm:pt modelId="{65F0405E-D3F9-4536-A1CF-D7EBD4FFCD0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Таблицы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0DABFA5-D554-4E5E-B7D6-A9795164D4AE}" type="parTrans" cxnId="{859237CC-2081-4B66-A6AD-3149A774CD77}">
      <dgm:prSet/>
      <dgm:spPr/>
      <dgm:t>
        <a:bodyPr/>
        <a:lstStyle/>
        <a:p>
          <a:endParaRPr lang="ru-RU"/>
        </a:p>
      </dgm:t>
    </dgm:pt>
    <dgm:pt modelId="{1ACE204C-76F0-45BF-9019-DE1222321B67}" type="sibTrans" cxnId="{859237CC-2081-4B66-A6AD-3149A774CD77}">
      <dgm:prSet/>
      <dgm:spPr/>
      <dgm:t>
        <a:bodyPr/>
        <a:lstStyle/>
        <a:p>
          <a:endParaRPr lang="ru-RU"/>
        </a:p>
      </dgm:t>
    </dgm:pt>
    <dgm:pt modelId="{51127EC2-76ED-4D41-BB9E-EC7750D8ABD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Географические карты и карты местности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C1B131F-F33B-48CB-A95A-26D457A4130E}" type="parTrans" cxnId="{B86524B2-3885-47F0-91BE-50862F838974}">
      <dgm:prSet/>
      <dgm:spPr/>
      <dgm:t>
        <a:bodyPr/>
        <a:lstStyle/>
        <a:p>
          <a:endParaRPr lang="ru-RU"/>
        </a:p>
      </dgm:t>
    </dgm:pt>
    <dgm:pt modelId="{9389C5ED-6846-4FEE-893E-84EC8E6BFD98}" type="sibTrans" cxnId="{B86524B2-3885-47F0-91BE-50862F838974}">
      <dgm:prSet/>
      <dgm:spPr/>
      <dgm:t>
        <a:bodyPr/>
        <a:lstStyle/>
        <a:p>
          <a:endParaRPr lang="ru-RU"/>
        </a:p>
      </dgm:t>
    </dgm:pt>
    <dgm:pt modelId="{87C2EBF9-58F3-4EB8-9D5C-84184CA2E1A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План помещения, местности, сооружения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E12B4E4-E1CA-42D8-AEED-E741595D8950}" type="parTrans" cxnId="{2AC5A0C6-CADA-49F4-99CF-15338AA02047}">
      <dgm:prSet/>
      <dgm:spPr/>
      <dgm:t>
        <a:bodyPr/>
        <a:lstStyle/>
        <a:p>
          <a:endParaRPr lang="ru-RU"/>
        </a:p>
      </dgm:t>
    </dgm:pt>
    <dgm:pt modelId="{A1740ABF-8781-4C70-93F1-3AA1F56700BF}" type="sibTrans" cxnId="{2AC5A0C6-CADA-49F4-99CF-15338AA02047}">
      <dgm:prSet/>
      <dgm:spPr/>
      <dgm:t>
        <a:bodyPr/>
        <a:lstStyle/>
        <a:p>
          <a:endParaRPr lang="ru-RU"/>
        </a:p>
      </dgm:t>
    </dgm:pt>
    <dgm:pt modelId="{17322D5C-A634-4C6F-B5FA-CDC3B09B204A}" type="pres">
      <dgm:prSet presAssocID="{D5DD2A43-A79E-4FF4-8D52-EAAE16AEE3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4672F-D7FA-4395-8303-C507D24B0FA8}" type="pres">
      <dgm:prSet presAssocID="{4CAD372D-95E8-4E7F-9862-BB6116B19F9C}" presName="node" presStyleLbl="node1" presStyleIdx="0" presStyleCnt="9" custScaleX="136291" custRadScaleRad="83454" custRadScaleInc="-15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5726-E2B1-45DF-B5D9-C11F803A9712}" type="pres">
      <dgm:prSet presAssocID="{4CAD372D-95E8-4E7F-9862-BB6116B19F9C}" presName="spNode" presStyleCnt="0"/>
      <dgm:spPr/>
      <dgm:t>
        <a:bodyPr/>
        <a:lstStyle/>
        <a:p>
          <a:endParaRPr lang="ru-RU"/>
        </a:p>
      </dgm:t>
    </dgm:pt>
    <dgm:pt modelId="{6258F759-B3E6-4969-BEAF-C1D97E55728E}" type="pres">
      <dgm:prSet presAssocID="{1D266701-24F2-4228-A7AB-3E223287EBBC}" presName="sibTrans" presStyleLbl="sibTrans1D1" presStyleIdx="0" presStyleCnt="9"/>
      <dgm:spPr/>
      <dgm:t>
        <a:bodyPr/>
        <a:lstStyle/>
        <a:p>
          <a:endParaRPr lang="ru-RU"/>
        </a:p>
      </dgm:t>
    </dgm:pt>
    <dgm:pt modelId="{8357D348-97B5-4BA8-AE75-03E4F71337F0}" type="pres">
      <dgm:prSet presAssocID="{81C65B2A-1FBC-48E8-BD08-55FAC05DDFAB}" presName="node" presStyleLbl="node1" presStyleIdx="1" presStyleCnt="9" custScaleX="165940" custRadScaleRad="101457" custRadScaleInc="13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A9489-CD0F-45CD-B353-72F7219897A8}" type="pres">
      <dgm:prSet presAssocID="{81C65B2A-1FBC-48E8-BD08-55FAC05DDFAB}" presName="spNode" presStyleCnt="0"/>
      <dgm:spPr/>
      <dgm:t>
        <a:bodyPr/>
        <a:lstStyle/>
        <a:p>
          <a:endParaRPr lang="ru-RU"/>
        </a:p>
      </dgm:t>
    </dgm:pt>
    <dgm:pt modelId="{F2B4A18C-D539-470C-98AE-A1B855A1DD33}" type="pres">
      <dgm:prSet presAssocID="{F65C45A3-31D2-4F22-8A6D-6BB891EE14D3}" presName="sibTrans" presStyleLbl="sibTrans1D1" presStyleIdx="1" presStyleCnt="9"/>
      <dgm:spPr/>
      <dgm:t>
        <a:bodyPr/>
        <a:lstStyle/>
        <a:p>
          <a:endParaRPr lang="ru-RU"/>
        </a:p>
      </dgm:t>
    </dgm:pt>
    <dgm:pt modelId="{45B4BBDC-BFF8-44D3-A736-AC250EB1F510}" type="pres">
      <dgm:prSet presAssocID="{D74911FE-DA7B-4743-9F10-C4BE509E72C3}" presName="node" presStyleLbl="node1" presStyleIdx="2" presStyleCnt="9" custRadScaleRad="112012" custRadScaleInc="81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B15B-77DB-4570-BD03-A1A1C2474964}" type="pres">
      <dgm:prSet presAssocID="{D74911FE-DA7B-4743-9F10-C4BE509E72C3}" presName="spNode" presStyleCnt="0"/>
      <dgm:spPr/>
      <dgm:t>
        <a:bodyPr/>
        <a:lstStyle/>
        <a:p>
          <a:endParaRPr lang="ru-RU"/>
        </a:p>
      </dgm:t>
    </dgm:pt>
    <dgm:pt modelId="{9A546E41-52ED-4655-894E-4B5EF8583FC9}" type="pres">
      <dgm:prSet presAssocID="{92D4C9B4-7FAA-47C5-B54C-C1A2D6056A5C}" presName="sibTrans" presStyleLbl="sibTrans1D1" presStyleIdx="2" presStyleCnt="9"/>
      <dgm:spPr/>
      <dgm:t>
        <a:bodyPr/>
        <a:lstStyle/>
        <a:p>
          <a:endParaRPr lang="ru-RU"/>
        </a:p>
      </dgm:t>
    </dgm:pt>
    <dgm:pt modelId="{9F4D3565-BD24-464D-AE75-F3BFE77B86D0}" type="pres">
      <dgm:prSet presAssocID="{65F0405E-D3F9-4536-A1CF-D7EBD4FFCD04}" presName="node" presStyleLbl="node1" presStyleIdx="3" presStyleCnt="9" custScaleX="132402" custRadScaleRad="112668" custRadScaleInc="-37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7E993-B203-495E-9905-BCA6226FEF48}" type="pres">
      <dgm:prSet presAssocID="{65F0405E-D3F9-4536-A1CF-D7EBD4FFCD04}" presName="spNode" presStyleCnt="0"/>
      <dgm:spPr/>
      <dgm:t>
        <a:bodyPr/>
        <a:lstStyle/>
        <a:p>
          <a:endParaRPr lang="ru-RU"/>
        </a:p>
      </dgm:t>
    </dgm:pt>
    <dgm:pt modelId="{841552B4-E5D8-4C61-8CDC-646267D21B2A}" type="pres">
      <dgm:prSet presAssocID="{1ACE204C-76F0-45BF-9019-DE1222321B67}" presName="sibTrans" presStyleLbl="sibTrans1D1" presStyleIdx="3" presStyleCnt="9"/>
      <dgm:spPr/>
      <dgm:t>
        <a:bodyPr/>
        <a:lstStyle/>
        <a:p>
          <a:endParaRPr lang="ru-RU"/>
        </a:p>
      </dgm:t>
    </dgm:pt>
    <dgm:pt modelId="{776EF845-B64A-4FBF-9A5E-3E736748B2D2}" type="pres">
      <dgm:prSet presAssocID="{51127EC2-76ED-4D41-BB9E-EC7750D8ABDA}" presName="node" presStyleLbl="node1" presStyleIdx="4" presStyleCnt="9" custScaleX="218701" custScaleY="153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C6BC9-93B0-49C3-A232-FA54081CC4BC}" type="pres">
      <dgm:prSet presAssocID="{51127EC2-76ED-4D41-BB9E-EC7750D8ABDA}" presName="spNode" presStyleCnt="0"/>
      <dgm:spPr/>
      <dgm:t>
        <a:bodyPr/>
        <a:lstStyle/>
        <a:p>
          <a:endParaRPr lang="ru-RU"/>
        </a:p>
      </dgm:t>
    </dgm:pt>
    <dgm:pt modelId="{1C5C6736-270E-4F1C-BDBC-7D38767F7E42}" type="pres">
      <dgm:prSet presAssocID="{9389C5ED-6846-4FEE-893E-84EC8E6BFD98}" presName="sibTrans" presStyleLbl="sibTrans1D1" presStyleIdx="4" presStyleCnt="9"/>
      <dgm:spPr/>
      <dgm:t>
        <a:bodyPr/>
        <a:lstStyle/>
        <a:p>
          <a:endParaRPr lang="ru-RU"/>
        </a:p>
      </dgm:t>
    </dgm:pt>
    <dgm:pt modelId="{E6B166FF-ACF8-45A4-8617-893310A6A34D}" type="pres">
      <dgm:prSet presAssocID="{87C2EBF9-58F3-4EB8-9D5C-84184CA2E1A5}" presName="node" presStyleLbl="node1" presStyleIdx="5" presStyleCnt="9" custScaleX="208315" custScaleY="127908" custRadScaleRad="120108" custRadScaleInc="158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A65CF-8DC9-4E8A-8BDA-126FA0967D68}" type="pres">
      <dgm:prSet presAssocID="{87C2EBF9-58F3-4EB8-9D5C-84184CA2E1A5}" presName="spNode" presStyleCnt="0"/>
      <dgm:spPr/>
      <dgm:t>
        <a:bodyPr/>
        <a:lstStyle/>
        <a:p>
          <a:endParaRPr lang="ru-RU"/>
        </a:p>
      </dgm:t>
    </dgm:pt>
    <dgm:pt modelId="{8B364738-3CEA-4207-9BD2-B98F9CC9A3C9}" type="pres">
      <dgm:prSet presAssocID="{A1740ABF-8781-4C70-93F1-3AA1F56700BF}" presName="sibTrans" presStyleLbl="sibTrans1D1" presStyleIdx="5" presStyleCnt="9"/>
      <dgm:spPr/>
      <dgm:t>
        <a:bodyPr/>
        <a:lstStyle/>
        <a:p>
          <a:endParaRPr lang="ru-RU"/>
        </a:p>
      </dgm:t>
    </dgm:pt>
    <dgm:pt modelId="{028888AE-CFD9-418E-9AF1-10CA97FC5A28}" type="pres">
      <dgm:prSet presAssocID="{1F248F16-BF3C-46CA-BA4D-97AB249F25D3}" presName="node" presStyleLbl="node1" presStyleIdx="6" presStyleCnt="9" custScaleX="192049" custRadScaleRad="125999" custRadScaleInc="58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F2BA-C628-4A95-A892-5A01F246E84B}" type="pres">
      <dgm:prSet presAssocID="{1F248F16-BF3C-46CA-BA4D-97AB249F25D3}" presName="spNode" presStyleCnt="0"/>
      <dgm:spPr/>
      <dgm:t>
        <a:bodyPr/>
        <a:lstStyle/>
        <a:p>
          <a:endParaRPr lang="ru-RU"/>
        </a:p>
      </dgm:t>
    </dgm:pt>
    <dgm:pt modelId="{E333BBBC-2C42-4AA6-8F8D-F31FCEB113F4}" type="pres">
      <dgm:prSet presAssocID="{8F636E65-625E-4729-A054-C2EFB4B61978}" presName="sibTrans" presStyleLbl="sibTrans1D1" presStyleIdx="6" presStyleCnt="9"/>
      <dgm:spPr/>
      <dgm:t>
        <a:bodyPr/>
        <a:lstStyle/>
        <a:p>
          <a:endParaRPr lang="ru-RU"/>
        </a:p>
      </dgm:t>
    </dgm:pt>
    <dgm:pt modelId="{7C1BD3BE-05E7-4AA7-BCDA-B71D25AB9756}" type="pres">
      <dgm:prSet presAssocID="{C3B7F8E1-F93A-428B-A927-1374A340CBCD}" presName="node" presStyleLbl="node1" presStyleIdx="7" presStyleCnt="9" custScaleX="194726" custScaleY="102250" custRadScaleRad="124509" custRadScaleInc="-9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5B850-7CA7-45CF-917E-31679835CBA7}" type="pres">
      <dgm:prSet presAssocID="{C3B7F8E1-F93A-428B-A927-1374A340CBCD}" presName="spNode" presStyleCnt="0"/>
      <dgm:spPr/>
      <dgm:t>
        <a:bodyPr/>
        <a:lstStyle/>
        <a:p>
          <a:endParaRPr lang="ru-RU"/>
        </a:p>
      </dgm:t>
    </dgm:pt>
    <dgm:pt modelId="{0BADEBDD-8260-48C5-A4C3-B346EDF10016}" type="pres">
      <dgm:prSet presAssocID="{F9521496-329A-4011-95C0-D8CCEAA59EDB}" presName="sibTrans" presStyleLbl="sibTrans1D1" presStyleIdx="7" presStyleCnt="9"/>
      <dgm:spPr/>
      <dgm:t>
        <a:bodyPr/>
        <a:lstStyle/>
        <a:p>
          <a:endParaRPr lang="ru-RU"/>
        </a:p>
      </dgm:t>
    </dgm:pt>
    <dgm:pt modelId="{C84BD7F2-D941-4CD7-BDAD-B94AF8F11D32}" type="pres">
      <dgm:prSet presAssocID="{21237F86-5347-4AFB-8B71-194486F4DBCE}" presName="node" presStyleLbl="node1" presStyleIdx="8" presStyleCnt="9" custScaleX="170880" custRadScaleRad="109848" custRadScaleInc="-18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146BA-D724-4219-BC50-CE23F94357C8}" type="pres">
      <dgm:prSet presAssocID="{21237F86-5347-4AFB-8B71-194486F4DBCE}" presName="spNode" presStyleCnt="0"/>
      <dgm:spPr/>
      <dgm:t>
        <a:bodyPr/>
        <a:lstStyle/>
        <a:p>
          <a:endParaRPr lang="ru-RU"/>
        </a:p>
      </dgm:t>
    </dgm:pt>
    <dgm:pt modelId="{1FD995F8-CC0A-4F2B-9B21-9711AF60B243}" type="pres">
      <dgm:prSet presAssocID="{C7653980-61A4-4AB8-895D-0FA0876CC728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859237CC-2081-4B66-A6AD-3149A774CD77}" srcId="{D5DD2A43-A79E-4FF4-8D52-EAAE16AEE3E6}" destId="{65F0405E-D3F9-4536-A1CF-D7EBD4FFCD04}" srcOrd="3" destOrd="0" parTransId="{70DABFA5-D554-4E5E-B7D6-A9795164D4AE}" sibTransId="{1ACE204C-76F0-45BF-9019-DE1222321B67}"/>
    <dgm:cxn modelId="{8A0EC79C-48AB-42B1-88D9-EE8F881C7EB4}" type="presOf" srcId="{1ACE204C-76F0-45BF-9019-DE1222321B67}" destId="{841552B4-E5D8-4C61-8CDC-646267D21B2A}" srcOrd="0" destOrd="0" presId="urn:microsoft.com/office/officeart/2005/8/layout/cycle6"/>
    <dgm:cxn modelId="{8B7921F9-E53B-4514-88C5-C041DA697E86}" srcId="{D5DD2A43-A79E-4FF4-8D52-EAAE16AEE3E6}" destId="{4CAD372D-95E8-4E7F-9862-BB6116B19F9C}" srcOrd="0" destOrd="0" parTransId="{765D6CD7-B783-4637-923F-66CBDD8831A7}" sibTransId="{1D266701-24F2-4228-A7AB-3E223287EBBC}"/>
    <dgm:cxn modelId="{CE3D2119-F57E-4760-84B2-20262C7E4970}" srcId="{D5DD2A43-A79E-4FF4-8D52-EAAE16AEE3E6}" destId="{81C65B2A-1FBC-48E8-BD08-55FAC05DDFAB}" srcOrd="1" destOrd="0" parTransId="{33970055-E3A7-4D9B-AFA8-46B1AF5F9628}" sibTransId="{F65C45A3-31D2-4F22-8A6D-6BB891EE14D3}"/>
    <dgm:cxn modelId="{B8000E69-39FB-405D-9700-26708A09D3A9}" type="presOf" srcId="{4CAD372D-95E8-4E7F-9862-BB6116B19F9C}" destId="{3704672F-D7FA-4395-8303-C507D24B0FA8}" srcOrd="0" destOrd="0" presId="urn:microsoft.com/office/officeart/2005/8/layout/cycle6"/>
    <dgm:cxn modelId="{E2E74B22-8DB4-4195-88E8-014D4E0DDADE}" type="presOf" srcId="{F65C45A3-31D2-4F22-8A6D-6BB891EE14D3}" destId="{F2B4A18C-D539-470C-98AE-A1B855A1DD33}" srcOrd="0" destOrd="0" presId="urn:microsoft.com/office/officeart/2005/8/layout/cycle6"/>
    <dgm:cxn modelId="{ABB27556-1867-4AA5-961A-953A8C67C656}" type="presOf" srcId="{D74911FE-DA7B-4743-9F10-C4BE509E72C3}" destId="{45B4BBDC-BFF8-44D3-A736-AC250EB1F510}" srcOrd="0" destOrd="0" presId="urn:microsoft.com/office/officeart/2005/8/layout/cycle6"/>
    <dgm:cxn modelId="{79CBEC43-F899-47A9-944A-7C94BAB9E3C9}" type="presOf" srcId="{D5DD2A43-A79E-4FF4-8D52-EAAE16AEE3E6}" destId="{17322D5C-A634-4C6F-B5FA-CDC3B09B204A}" srcOrd="0" destOrd="0" presId="urn:microsoft.com/office/officeart/2005/8/layout/cycle6"/>
    <dgm:cxn modelId="{2AC5A0C6-CADA-49F4-99CF-15338AA02047}" srcId="{D5DD2A43-A79E-4FF4-8D52-EAAE16AEE3E6}" destId="{87C2EBF9-58F3-4EB8-9D5C-84184CA2E1A5}" srcOrd="5" destOrd="0" parTransId="{8E12B4E4-E1CA-42D8-AEED-E741595D8950}" sibTransId="{A1740ABF-8781-4C70-93F1-3AA1F56700BF}"/>
    <dgm:cxn modelId="{9859527D-6CBB-44BD-A3D2-0483F3262ABD}" type="presOf" srcId="{81C65B2A-1FBC-48E8-BD08-55FAC05DDFAB}" destId="{8357D348-97B5-4BA8-AE75-03E4F71337F0}" srcOrd="0" destOrd="0" presId="urn:microsoft.com/office/officeart/2005/8/layout/cycle6"/>
    <dgm:cxn modelId="{47B3DF39-6158-4E37-89D0-331EC035ECBF}" type="presOf" srcId="{8F636E65-625E-4729-A054-C2EFB4B61978}" destId="{E333BBBC-2C42-4AA6-8F8D-F31FCEB113F4}" srcOrd="0" destOrd="0" presId="urn:microsoft.com/office/officeart/2005/8/layout/cycle6"/>
    <dgm:cxn modelId="{4D9E18EB-D88A-4419-BCF2-F733A1624E10}" type="presOf" srcId="{9389C5ED-6846-4FEE-893E-84EC8E6BFD98}" destId="{1C5C6736-270E-4F1C-BDBC-7D38767F7E42}" srcOrd="0" destOrd="0" presId="urn:microsoft.com/office/officeart/2005/8/layout/cycle6"/>
    <dgm:cxn modelId="{7E6A919D-6D40-44B1-B4AD-C071B3B38F08}" type="presOf" srcId="{A1740ABF-8781-4C70-93F1-3AA1F56700BF}" destId="{8B364738-3CEA-4207-9BD2-B98F9CC9A3C9}" srcOrd="0" destOrd="0" presId="urn:microsoft.com/office/officeart/2005/8/layout/cycle6"/>
    <dgm:cxn modelId="{3120D009-B8CE-4D55-B753-4ABE958375A9}" srcId="{D5DD2A43-A79E-4FF4-8D52-EAAE16AEE3E6}" destId="{D74911FE-DA7B-4743-9F10-C4BE509E72C3}" srcOrd="2" destOrd="0" parTransId="{0607F0B0-8686-4E94-BB65-C7742C39C0E8}" sibTransId="{92D4C9B4-7FAA-47C5-B54C-C1A2D6056A5C}"/>
    <dgm:cxn modelId="{B115BFA5-5148-4AF5-B9B7-C8EB24117DC0}" type="presOf" srcId="{65F0405E-D3F9-4536-A1CF-D7EBD4FFCD04}" destId="{9F4D3565-BD24-464D-AE75-F3BFE77B86D0}" srcOrd="0" destOrd="0" presId="urn:microsoft.com/office/officeart/2005/8/layout/cycle6"/>
    <dgm:cxn modelId="{E2683B7C-9FA3-42B6-A480-FB4572CD53C5}" type="presOf" srcId="{C7653980-61A4-4AB8-895D-0FA0876CC728}" destId="{1FD995F8-CC0A-4F2B-9B21-9711AF60B243}" srcOrd="0" destOrd="0" presId="urn:microsoft.com/office/officeart/2005/8/layout/cycle6"/>
    <dgm:cxn modelId="{9EC8F52C-BAF9-450B-9FE8-3106C97A1184}" srcId="{D5DD2A43-A79E-4FF4-8D52-EAAE16AEE3E6}" destId="{1F248F16-BF3C-46CA-BA4D-97AB249F25D3}" srcOrd="6" destOrd="0" parTransId="{C63E3F20-3E56-4EE8-81EE-43897EA7959A}" sibTransId="{8F636E65-625E-4729-A054-C2EFB4B61978}"/>
    <dgm:cxn modelId="{D572EE72-5F0E-47CA-B35C-999A9A7F70DD}" type="presOf" srcId="{C3B7F8E1-F93A-428B-A927-1374A340CBCD}" destId="{7C1BD3BE-05E7-4AA7-BCDA-B71D25AB9756}" srcOrd="0" destOrd="0" presId="urn:microsoft.com/office/officeart/2005/8/layout/cycle6"/>
    <dgm:cxn modelId="{569403EC-7A18-4109-8E15-A583797DDC26}" srcId="{D5DD2A43-A79E-4FF4-8D52-EAAE16AEE3E6}" destId="{C3B7F8E1-F93A-428B-A927-1374A340CBCD}" srcOrd="7" destOrd="0" parTransId="{BD76718F-B504-4D0C-B300-484709958B86}" sibTransId="{F9521496-329A-4011-95C0-D8CCEAA59EDB}"/>
    <dgm:cxn modelId="{53A73B08-623F-4268-A63C-19D7D76996C6}" type="presOf" srcId="{51127EC2-76ED-4D41-BB9E-EC7750D8ABDA}" destId="{776EF845-B64A-4FBF-9A5E-3E736748B2D2}" srcOrd="0" destOrd="0" presId="urn:microsoft.com/office/officeart/2005/8/layout/cycle6"/>
    <dgm:cxn modelId="{CAD17359-99AB-4054-BADB-3B4AD447FA13}" type="presOf" srcId="{87C2EBF9-58F3-4EB8-9D5C-84184CA2E1A5}" destId="{E6B166FF-ACF8-45A4-8617-893310A6A34D}" srcOrd="0" destOrd="0" presId="urn:microsoft.com/office/officeart/2005/8/layout/cycle6"/>
    <dgm:cxn modelId="{A8CCA11E-85FC-4392-91E9-B05BBC416888}" type="presOf" srcId="{21237F86-5347-4AFB-8B71-194486F4DBCE}" destId="{C84BD7F2-D941-4CD7-BDAD-B94AF8F11D32}" srcOrd="0" destOrd="0" presId="urn:microsoft.com/office/officeart/2005/8/layout/cycle6"/>
    <dgm:cxn modelId="{1791112A-859A-4858-A19C-C84C9A5C371E}" type="presOf" srcId="{1D266701-24F2-4228-A7AB-3E223287EBBC}" destId="{6258F759-B3E6-4969-BEAF-C1D97E55728E}" srcOrd="0" destOrd="0" presId="urn:microsoft.com/office/officeart/2005/8/layout/cycle6"/>
    <dgm:cxn modelId="{2B74D88D-24E5-4EDD-80BC-0D85DE99DFB9}" type="presOf" srcId="{F9521496-329A-4011-95C0-D8CCEAA59EDB}" destId="{0BADEBDD-8260-48C5-A4C3-B346EDF10016}" srcOrd="0" destOrd="0" presId="urn:microsoft.com/office/officeart/2005/8/layout/cycle6"/>
    <dgm:cxn modelId="{D39F82D9-642C-489F-9046-8CC6897EF77A}" type="presOf" srcId="{92D4C9B4-7FAA-47C5-B54C-C1A2D6056A5C}" destId="{9A546E41-52ED-4655-894E-4B5EF8583FC9}" srcOrd="0" destOrd="0" presId="urn:microsoft.com/office/officeart/2005/8/layout/cycle6"/>
    <dgm:cxn modelId="{B86524B2-3885-47F0-91BE-50862F838974}" srcId="{D5DD2A43-A79E-4FF4-8D52-EAAE16AEE3E6}" destId="{51127EC2-76ED-4D41-BB9E-EC7750D8ABDA}" srcOrd="4" destOrd="0" parTransId="{BC1B131F-F33B-48CB-A95A-26D457A4130E}" sibTransId="{9389C5ED-6846-4FEE-893E-84EC8E6BFD98}"/>
    <dgm:cxn modelId="{5E1D7504-5A4B-4F5E-A779-E56CAF3479DE}" srcId="{D5DD2A43-A79E-4FF4-8D52-EAAE16AEE3E6}" destId="{21237F86-5347-4AFB-8B71-194486F4DBCE}" srcOrd="8" destOrd="0" parTransId="{EDDC6ECD-1A6C-4EDB-ADE4-DAEB09584A97}" sibTransId="{C7653980-61A4-4AB8-895D-0FA0876CC728}"/>
    <dgm:cxn modelId="{6A3DEBF4-1168-4DD1-8682-E2899BE1CD04}" type="presOf" srcId="{1F248F16-BF3C-46CA-BA4D-97AB249F25D3}" destId="{028888AE-CFD9-418E-9AF1-10CA97FC5A28}" srcOrd="0" destOrd="0" presId="urn:microsoft.com/office/officeart/2005/8/layout/cycle6"/>
    <dgm:cxn modelId="{D9C3572E-BBDF-48A8-9AEC-36824A48E045}" type="presParOf" srcId="{17322D5C-A634-4C6F-B5FA-CDC3B09B204A}" destId="{3704672F-D7FA-4395-8303-C507D24B0FA8}" srcOrd="0" destOrd="0" presId="urn:microsoft.com/office/officeart/2005/8/layout/cycle6"/>
    <dgm:cxn modelId="{A488BEF3-E5CC-4667-8710-C9540D9436C9}" type="presParOf" srcId="{17322D5C-A634-4C6F-B5FA-CDC3B09B204A}" destId="{3CDA5726-E2B1-45DF-B5D9-C11F803A9712}" srcOrd="1" destOrd="0" presId="urn:microsoft.com/office/officeart/2005/8/layout/cycle6"/>
    <dgm:cxn modelId="{4A9D19D2-4BBF-48F0-ABDE-226E786F979F}" type="presParOf" srcId="{17322D5C-A634-4C6F-B5FA-CDC3B09B204A}" destId="{6258F759-B3E6-4969-BEAF-C1D97E55728E}" srcOrd="2" destOrd="0" presId="urn:microsoft.com/office/officeart/2005/8/layout/cycle6"/>
    <dgm:cxn modelId="{9A5EAC8C-98AA-4A4F-8009-E84ABFAB4720}" type="presParOf" srcId="{17322D5C-A634-4C6F-B5FA-CDC3B09B204A}" destId="{8357D348-97B5-4BA8-AE75-03E4F71337F0}" srcOrd="3" destOrd="0" presId="urn:microsoft.com/office/officeart/2005/8/layout/cycle6"/>
    <dgm:cxn modelId="{9C50033A-7B43-465F-91A4-588708EE00F3}" type="presParOf" srcId="{17322D5C-A634-4C6F-B5FA-CDC3B09B204A}" destId="{C77A9489-CD0F-45CD-B353-72F7219897A8}" srcOrd="4" destOrd="0" presId="urn:microsoft.com/office/officeart/2005/8/layout/cycle6"/>
    <dgm:cxn modelId="{A6CE835B-7BD4-4DEF-91BC-3F27F38B41BD}" type="presParOf" srcId="{17322D5C-A634-4C6F-B5FA-CDC3B09B204A}" destId="{F2B4A18C-D539-470C-98AE-A1B855A1DD33}" srcOrd="5" destOrd="0" presId="urn:microsoft.com/office/officeart/2005/8/layout/cycle6"/>
    <dgm:cxn modelId="{71D15175-5621-42CA-8A15-6DD49256847E}" type="presParOf" srcId="{17322D5C-A634-4C6F-B5FA-CDC3B09B204A}" destId="{45B4BBDC-BFF8-44D3-A736-AC250EB1F510}" srcOrd="6" destOrd="0" presId="urn:microsoft.com/office/officeart/2005/8/layout/cycle6"/>
    <dgm:cxn modelId="{814F1026-16D9-43A6-9778-FF919747AA49}" type="presParOf" srcId="{17322D5C-A634-4C6F-B5FA-CDC3B09B204A}" destId="{1BADB15B-77DB-4570-BD03-A1A1C2474964}" srcOrd="7" destOrd="0" presId="urn:microsoft.com/office/officeart/2005/8/layout/cycle6"/>
    <dgm:cxn modelId="{AACB3594-4A62-43B9-8B11-385D3873C317}" type="presParOf" srcId="{17322D5C-A634-4C6F-B5FA-CDC3B09B204A}" destId="{9A546E41-52ED-4655-894E-4B5EF8583FC9}" srcOrd="8" destOrd="0" presId="urn:microsoft.com/office/officeart/2005/8/layout/cycle6"/>
    <dgm:cxn modelId="{B3CA66BC-CCBA-4A99-BE48-8E26186FE184}" type="presParOf" srcId="{17322D5C-A634-4C6F-B5FA-CDC3B09B204A}" destId="{9F4D3565-BD24-464D-AE75-F3BFE77B86D0}" srcOrd="9" destOrd="0" presId="urn:microsoft.com/office/officeart/2005/8/layout/cycle6"/>
    <dgm:cxn modelId="{6C36D826-4BE2-497E-9897-C89F3E4E4862}" type="presParOf" srcId="{17322D5C-A634-4C6F-B5FA-CDC3B09B204A}" destId="{9C97E993-B203-495E-9905-BCA6226FEF48}" srcOrd="10" destOrd="0" presId="urn:microsoft.com/office/officeart/2005/8/layout/cycle6"/>
    <dgm:cxn modelId="{FC0EA85F-1358-4E23-9250-6E58EAF412FC}" type="presParOf" srcId="{17322D5C-A634-4C6F-B5FA-CDC3B09B204A}" destId="{841552B4-E5D8-4C61-8CDC-646267D21B2A}" srcOrd="11" destOrd="0" presId="urn:microsoft.com/office/officeart/2005/8/layout/cycle6"/>
    <dgm:cxn modelId="{D7FEC57A-3F73-44E0-A5B1-2676ED276866}" type="presParOf" srcId="{17322D5C-A634-4C6F-B5FA-CDC3B09B204A}" destId="{776EF845-B64A-4FBF-9A5E-3E736748B2D2}" srcOrd="12" destOrd="0" presId="urn:microsoft.com/office/officeart/2005/8/layout/cycle6"/>
    <dgm:cxn modelId="{654B74CB-CF7E-4EBF-925B-F44888FFEE5B}" type="presParOf" srcId="{17322D5C-A634-4C6F-B5FA-CDC3B09B204A}" destId="{7B5C6BC9-93B0-49C3-A232-FA54081CC4BC}" srcOrd="13" destOrd="0" presId="urn:microsoft.com/office/officeart/2005/8/layout/cycle6"/>
    <dgm:cxn modelId="{B1229CE5-B572-478B-AF56-6212AFF36C72}" type="presParOf" srcId="{17322D5C-A634-4C6F-B5FA-CDC3B09B204A}" destId="{1C5C6736-270E-4F1C-BDBC-7D38767F7E42}" srcOrd="14" destOrd="0" presId="urn:microsoft.com/office/officeart/2005/8/layout/cycle6"/>
    <dgm:cxn modelId="{8FD8E14E-BFA1-4566-B967-67FE7213910F}" type="presParOf" srcId="{17322D5C-A634-4C6F-B5FA-CDC3B09B204A}" destId="{E6B166FF-ACF8-45A4-8617-893310A6A34D}" srcOrd="15" destOrd="0" presId="urn:microsoft.com/office/officeart/2005/8/layout/cycle6"/>
    <dgm:cxn modelId="{3599BE20-F28E-4612-86C8-21AAD02A80EA}" type="presParOf" srcId="{17322D5C-A634-4C6F-B5FA-CDC3B09B204A}" destId="{5CBA65CF-8DC9-4E8A-8BDA-126FA0967D68}" srcOrd="16" destOrd="0" presId="urn:microsoft.com/office/officeart/2005/8/layout/cycle6"/>
    <dgm:cxn modelId="{C1B5631D-BCAE-42CF-8280-3D021AAF4D7B}" type="presParOf" srcId="{17322D5C-A634-4C6F-B5FA-CDC3B09B204A}" destId="{8B364738-3CEA-4207-9BD2-B98F9CC9A3C9}" srcOrd="17" destOrd="0" presId="urn:microsoft.com/office/officeart/2005/8/layout/cycle6"/>
    <dgm:cxn modelId="{4C2EE9C8-4FAF-49EF-8D8F-9067B8CBE764}" type="presParOf" srcId="{17322D5C-A634-4C6F-B5FA-CDC3B09B204A}" destId="{028888AE-CFD9-418E-9AF1-10CA97FC5A28}" srcOrd="18" destOrd="0" presId="urn:microsoft.com/office/officeart/2005/8/layout/cycle6"/>
    <dgm:cxn modelId="{8A9BCFD5-70F2-4DAC-BF2F-7B39B4886D11}" type="presParOf" srcId="{17322D5C-A634-4C6F-B5FA-CDC3B09B204A}" destId="{E235F2BA-C628-4A95-A892-5A01F246E84B}" srcOrd="19" destOrd="0" presId="urn:microsoft.com/office/officeart/2005/8/layout/cycle6"/>
    <dgm:cxn modelId="{59EBAE99-33A5-49C9-80D2-1BD4476F3180}" type="presParOf" srcId="{17322D5C-A634-4C6F-B5FA-CDC3B09B204A}" destId="{E333BBBC-2C42-4AA6-8F8D-F31FCEB113F4}" srcOrd="20" destOrd="0" presId="urn:microsoft.com/office/officeart/2005/8/layout/cycle6"/>
    <dgm:cxn modelId="{CC47B094-0E1D-476A-ADE0-BD370C67382C}" type="presParOf" srcId="{17322D5C-A634-4C6F-B5FA-CDC3B09B204A}" destId="{7C1BD3BE-05E7-4AA7-BCDA-B71D25AB9756}" srcOrd="21" destOrd="0" presId="urn:microsoft.com/office/officeart/2005/8/layout/cycle6"/>
    <dgm:cxn modelId="{2244EDC3-BB27-46C1-BC28-FF6680E8B5E4}" type="presParOf" srcId="{17322D5C-A634-4C6F-B5FA-CDC3B09B204A}" destId="{9985B850-7CA7-45CF-917E-31679835CBA7}" srcOrd="22" destOrd="0" presId="urn:microsoft.com/office/officeart/2005/8/layout/cycle6"/>
    <dgm:cxn modelId="{4A8F732D-D2D5-455D-A5A2-AA5207EF0CEB}" type="presParOf" srcId="{17322D5C-A634-4C6F-B5FA-CDC3B09B204A}" destId="{0BADEBDD-8260-48C5-A4C3-B346EDF10016}" srcOrd="23" destOrd="0" presId="urn:microsoft.com/office/officeart/2005/8/layout/cycle6"/>
    <dgm:cxn modelId="{BB83CA9E-5914-4136-92BC-9AEEDE2113AA}" type="presParOf" srcId="{17322D5C-A634-4C6F-B5FA-CDC3B09B204A}" destId="{C84BD7F2-D941-4CD7-BDAD-B94AF8F11D32}" srcOrd="24" destOrd="0" presId="urn:microsoft.com/office/officeart/2005/8/layout/cycle6"/>
    <dgm:cxn modelId="{747E9BD5-8A13-4223-8123-B1013A76891D}" type="presParOf" srcId="{17322D5C-A634-4C6F-B5FA-CDC3B09B204A}" destId="{151146BA-D724-4219-BC50-CE23F94357C8}" srcOrd="25" destOrd="0" presId="urn:microsoft.com/office/officeart/2005/8/layout/cycle6"/>
    <dgm:cxn modelId="{A741E4DB-D342-4205-8B39-2D8A24D4FD8A}" type="presParOf" srcId="{17322D5C-A634-4C6F-B5FA-CDC3B09B204A}" destId="{1FD995F8-CC0A-4F2B-9B21-9711AF60B243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4672F-D7FA-4395-8303-C507D24B0FA8}">
      <dsp:nvSpPr>
        <dsp:cNvPr id="0" name=""/>
        <dsp:cNvSpPr/>
      </dsp:nvSpPr>
      <dsp:spPr>
        <a:xfrm>
          <a:off x="3728871" y="307006"/>
          <a:ext cx="1272710" cy="60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Графики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8501" y="336636"/>
        <a:ext cx="1213450" cy="547722"/>
      </dsp:txXfrm>
    </dsp:sp>
    <dsp:sp modelId="{6258F759-B3E6-4969-BEAF-C1D97E55728E}">
      <dsp:nvSpPr>
        <dsp:cNvPr id="0" name=""/>
        <dsp:cNvSpPr/>
      </dsp:nvSpPr>
      <dsp:spPr>
        <a:xfrm>
          <a:off x="2736905" y="693274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2277101" y="568"/>
              </a:moveTo>
              <a:arcTo wR="2328532" hR="2328532" stAng="16124063" swAng="1820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7D348-97B5-4BA8-AE75-03E4F71337F0}">
      <dsp:nvSpPr>
        <dsp:cNvPr id="0" name=""/>
        <dsp:cNvSpPr/>
      </dsp:nvSpPr>
      <dsp:spPr>
        <a:xfrm>
          <a:off x="5659644" y="992904"/>
          <a:ext cx="1549578" cy="60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Диаграммы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89274" y="1022534"/>
        <a:ext cx="1490318" cy="547722"/>
      </dsp:txXfrm>
    </dsp:sp>
    <dsp:sp modelId="{F2B4A18C-D539-470C-98AE-A1B855A1DD33}">
      <dsp:nvSpPr>
        <dsp:cNvPr id="0" name=""/>
        <dsp:cNvSpPr/>
      </dsp:nvSpPr>
      <dsp:spPr>
        <a:xfrm>
          <a:off x="2542478" y="836056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4058449" y="769863"/>
              </a:moveTo>
              <a:arcTo wR="2328532" hR="2328532" stAng="19078853" swAng="11830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4BBDC-BFF8-44D3-A736-AC250EB1F510}">
      <dsp:nvSpPr>
        <dsp:cNvPr id="0" name=""/>
        <dsp:cNvSpPr/>
      </dsp:nvSpPr>
      <dsp:spPr>
        <a:xfrm>
          <a:off x="6574638" y="2288495"/>
          <a:ext cx="933818" cy="60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Схемы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4268" y="2318125"/>
        <a:ext cx="874558" cy="547722"/>
      </dsp:txXfrm>
    </dsp:sp>
    <dsp:sp modelId="{9A546E41-52ED-4655-894E-4B5EF8583FC9}">
      <dsp:nvSpPr>
        <dsp:cNvPr id="0" name=""/>
        <dsp:cNvSpPr/>
      </dsp:nvSpPr>
      <dsp:spPr>
        <a:xfrm>
          <a:off x="2371212" y="361574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4647571" y="2538587"/>
              </a:moveTo>
              <a:arcTo wR="2328532" hR="2328532" stAng="310538" swAng="6814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D3565-BD24-464D-AE75-F3BFE77B86D0}">
      <dsp:nvSpPr>
        <dsp:cNvPr id="0" name=""/>
        <dsp:cNvSpPr/>
      </dsp:nvSpPr>
      <dsp:spPr>
        <a:xfrm>
          <a:off x="6193366" y="3357275"/>
          <a:ext cx="1236394" cy="60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Таблицы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2996" y="3386905"/>
        <a:ext cx="1177134" cy="547722"/>
      </dsp:txXfrm>
    </dsp:sp>
    <dsp:sp modelId="{841552B4-E5D8-4C61-8CDC-646267D21B2A}">
      <dsp:nvSpPr>
        <dsp:cNvPr id="0" name=""/>
        <dsp:cNvSpPr/>
      </dsp:nvSpPr>
      <dsp:spPr>
        <a:xfrm>
          <a:off x="2997398" y="-283216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3641637" y="4251504"/>
              </a:moveTo>
              <a:arcTo wR="2328532" hR="2328532" stAng="3340363" swAng="10361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EF845-B64A-4FBF-9A5E-3E736748B2D2}">
      <dsp:nvSpPr>
        <dsp:cNvPr id="0" name=""/>
        <dsp:cNvSpPr/>
      </dsp:nvSpPr>
      <dsp:spPr>
        <a:xfrm>
          <a:off x="4208880" y="4273486"/>
          <a:ext cx="2042270" cy="934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Географические карты и карты местности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490" y="4319096"/>
        <a:ext cx="1951050" cy="843113"/>
      </dsp:txXfrm>
    </dsp:sp>
    <dsp:sp modelId="{1C5C6736-270E-4F1C-BDBC-7D38767F7E42}">
      <dsp:nvSpPr>
        <dsp:cNvPr id="0" name=""/>
        <dsp:cNvSpPr/>
      </dsp:nvSpPr>
      <dsp:spPr>
        <a:xfrm>
          <a:off x="981642" y="393564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3217484" y="4480701"/>
              </a:moveTo>
              <a:arcTo wR="2328532" hR="2328532" stAng="4053418" swAng="15419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166FF-ACF8-45A4-8617-893310A6A34D}">
      <dsp:nvSpPr>
        <dsp:cNvPr id="0" name=""/>
        <dsp:cNvSpPr/>
      </dsp:nvSpPr>
      <dsp:spPr>
        <a:xfrm>
          <a:off x="1620137" y="4269869"/>
          <a:ext cx="1945284" cy="776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План помещения, местности, сооружения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037" y="4307769"/>
        <a:ext cx="1869484" cy="700578"/>
      </dsp:txXfrm>
    </dsp:sp>
    <dsp:sp modelId="{8B364738-3CEA-4207-9BD2-B98F9CC9A3C9}">
      <dsp:nvSpPr>
        <dsp:cNvPr id="0" name=""/>
        <dsp:cNvSpPr/>
      </dsp:nvSpPr>
      <dsp:spPr>
        <a:xfrm>
          <a:off x="1203487" y="13407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1018781" y="4253790"/>
              </a:moveTo>
              <a:arcTo wR="2328532" hR="2328532" stAng="7453646" swAng="6895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88AE-CFD9-418E-9AF1-10CA97FC5A28}">
      <dsp:nvSpPr>
        <dsp:cNvPr id="0" name=""/>
        <dsp:cNvSpPr/>
      </dsp:nvSpPr>
      <dsp:spPr>
        <a:xfrm>
          <a:off x="820338" y="3357273"/>
          <a:ext cx="1793389" cy="60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Входные билеты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9968" y="3386903"/>
        <a:ext cx="1734129" cy="547722"/>
      </dsp:txXfrm>
    </dsp:sp>
    <dsp:sp modelId="{E333BBBC-2C42-4AA6-8F8D-F31FCEB113F4}">
      <dsp:nvSpPr>
        <dsp:cNvPr id="0" name=""/>
        <dsp:cNvSpPr/>
      </dsp:nvSpPr>
      <dsp:spPr>
        <a:xfrm>
          <a:off x="1570139" y="588156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41423" y="2765791"/>
              </a:moveTo>
              <a:arcTo wR="2328532" hR="2328532" stAng="10150594" swAng="4903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BD3BE-05E7-4AA7-BCDA-B71D25AB9756}">
      <dsp:nvSpPr>
        <dsp:cNvPr id="0" name=""/>
        <dsp:cNvSpPr/>
      </dsp:nvSpPr>
      <dsp:spPr>
        <a:xfrm>
          <a:off x="629500" y="2400389"/>
          <a:ext cx="1818387" cy="620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Расписание движения транспорта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797" y="2430686"/>
        <a:ext cx="1757793" cy="560045"/>
      </dsp:txXfrm>
    </dsp:sp>
    <dsp:sp modelId="{0BADEBDD-8260-48C5-A4C3-B346EDF10016}">
      <dsp:nvSpPr>
        <dsp:cNvPr id="0" name=""/>
        <dsp:cNvSpPr/>
      </dsp:nvSpPr>
      <dsp:spPr>
        <a:xfrm>
          <a:off x="1287882" y="1122479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253981" y="1271034"/>
              </a:moveTo>
              <a:arcTo wR="2328532" hR="2328532" stAng="12420607" swAng="1120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BD7F2-D941-4CD7-BDAD-B94AF8F11D32}">
      <dsp:nvSpPr>
        <dsp:cNvPr id="0" name=""/>
        <dsp:cNvSpPr/>
      </dsp:nvSpPr>
      <dsp:spPr>
        <a:xfrm>
          <a:off x="1315558" y="1172365"/>
          <a:ext cx="1595709" cy="606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Карты сайтов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5188" y="1201995"/>
        <a:ext cx="1536449" cy="547722"/>
      </dsp:txXfrm>
    </dsp:sp>
    <dsp:sp modelId="{1FD995F8-CC0A-4F2B-9B21-9711AF60B243}">
      <dsp:nvSpPr>
        <dsp:cNvPr id="0" name=""/>
        <dsp:cNvSpPr/>
      </dsp:nvSpPr>
      <dsp:spPr>
        <a:xfrm>
          <a:off x="1303663" y="739579"/>
          <a:ext cx="4657065" cy="4657065"/>
        </a:xfrm>
        <a:custGeom>
          <a:avLst/>
          <a:gdLst/>
          <a:ahLst/>
          <a:cxnLst/>
          <a:rect l="0" t="0" r="0" b="0"/>
          <a:pathLst>
            <a:path>
              <a:moveTo>
                <a:pt x="988753" y="424049"/>
              </a:moveTo>
              <a:arcTo wR="2328532" hR="2328532" stAng="14092447" swAng="22280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9F40D-E2F7-4258-8740-371FD18A67C8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BA77-3CFD-4047-A9A1-A5C29EEE3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DB6C-F372-4722-9ADA-4FB4C9192A8A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kursusfunctreading/4-piramida-bluma/material-dla-zadanij/splosnoj-tekst-raboty-ucastnikov/2.JPG?attredirects=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site/kursusfunctreading/4-piramida-bluma/material-dla-zadanij/splosnoj-tekst-raboty-ucastnikov/1.JPG?attredirects=0" TargetMode="External"/><Relationship Id="rId5" Type="http://schemas.openxmlformats.org/officeDocument/2006/relationships/image" Target="../media/image4.jpeg"/><Relationship Id="rId4" Type="http://schemas.openxmlformats.org/officeDocument/2006/relationships/chart" Target="../charts/chart1.xm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promo/education/specpro/fungram" TargetMode="External"/><Relationship Id="rId5" Type="http://schemas.openxmlformats.org/officeDocument/2006/relationships/hyperlink" Target="https://vbudushee.ru/library/kompetentsii-4k-formirovanie-i-otsenka-na-uroke-prakticheskie-rekomendatsii/" TargetMode="External"/><Relationship Id="rId4" Type="http://schemas.openxmlformats.org/officeDocument/2006/relationships/hyperlink" Target="https://pedsovet66.irro.ru/?page_id=43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5000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06311"/>
            <a:ext cx="68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«Березовская средняя школа №1 имени Е.К. Зырянова»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678" y="1941718"/>
            <a:ext cx="89650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Практики формирования и оценки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учащихся</a:t>
            </a:r>
            <a:r>
              <a:rPr lang="ru-RU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609329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ноября 2021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39" y="26074"/>
            <a:ext cx="891472" cy="9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0"/>
            <a:ext cx="8784976" cy="80061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ТЕКСТОВ: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НЕСПЛОШНЫЕ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964952"/>
            <a:ext cx="8424936" cy="5128344"/>
            <a:chOff x="611560" y="1412776"/>
            <a:chExt cx="7776864" cy="4840312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:p14="http://schemas.microsoft.com/office/powerpoint/2010/main" val="3798866757"/>
                </p:ext>
              </p:extLst>
            </p:nvPr>
          </p:nvGraphicFramePr>
          <p:xfrm>
            <a:off x="611560" y="1412776"/>
            <a:ext cx="7776864" cy="484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Овал 8"/>
            <p:cNvSpPr/>
            <p:nvPr/>
          </p:nvSpPr>
          <p:spPr>
            <a:xfrm>
              <a:off x="2987824" y="2492896"/>
              <a:ext cx="3312368" cy="2376264"/>
            </a:xfrm>
            <a:prstGeom prst="ellipse">
              <a:avLst/>
            </a:prstGeom>
            <a:solidFill>
              <a:srgbClr val="11E9B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НЕСПЛОШНЫЕ ТЕКСТЫ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6074"/>
            <a:ext cx="1047801" cy="10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0"/>
            <a:ext cx="8856984" cy="80061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Несплошной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текст: примеры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93677124"/>
              </p:ext>
            </p:extLst>
          </p:nvPr>
        </p:nvGraphicFramePr>
        <p:xfrm>
          <a:off x="302715" y="556512"/>
          <a:ext cx="46085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http://www.grandars.ru/images/1/review/id/1882/a46d6dfde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3942780" cy="2689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sites.google.com/site/kursusfunctreading/_/rsrc/1333375185057/4-piramida-bluma/material-dla-zadanij/splosnoj-tekst-raboty-ucastnikov/1.JPG?height=266&amp;width=400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6" y="1301308"/>
            <a:ext cx="3245398" cy="193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ites.google.com/site/kursusfunctreading/_/rsrc/1333375214584/4-piramida-bluma/material-dla-zadanij/splosnoj-tekst-raboty-ucastnikov/2.JPG?height=266&amp;width=400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35" y="3227259"/>
            <a:ext cx="3258362" cy="212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24" y="26074"/>
            <a:ext cx="1032587" cy="10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групповой работы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Обсудите и ответьте на вопросы:</a:t>
            </a:r>
          </a:p>
          <a:p>
            <a:pPr marL="109728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Что такое таксономия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728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Что она определяет?</a:t>
            </a:r>
          </a:p>
          <a:p>
            <a:pPr marL="109728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Для чего она нужна?</a:t>
            </a:r>
          </a:p>
          <a:p>
            <a:pPr marL="109728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6" y="26074"/>
            <a:ext cx="1103145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Bl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3" y="908720"/>
            <a:ext cx="7776865" cy="529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6" y="26074"/>
            <a:ext cx="1103145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4440"/>
            <a:ext cx="8856984" cy="80061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таксономия?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Таксономия </a:t>
            </a:r>
            <a:r>
              <a:rPr lang="ru-RU" altLang="ru-RU" sz="340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altLang="ru-RU" sz="3400" dirty="0">
                <a:latin typeface="Times New Roman" pitchFamily="18" charset="0"/>
                <a:cs typeface="Times New Roman" pitchFamily="18" charset="0"/>
              </a:rPr>
              <a:t> определяет способы классификации мыслительных умений, начиная  от  простейших учебных действий до самых сложных. </a:t>
            </a:r>
            <a:r>
              <a:rPr lang="ru-RU" altLang="ru-RU" sz="3400" dirty="0" err="1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altLang="ru-RU" sz="3400" dirty="0">
                <a:latin typeface="Times New Roman" pitchFamily="18" charset="0"/>
                <a:cs typeface="Times New Roman" pitchFamily="18" charset="0"/>
              </a:rPr>
              <a:t> и его команда разработали иерархию мыслительных умений, в которой более высокие уровни мышления включают все познавательные умения нижележащих уровней.</a:t>
            </a: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perator\Desktop\проект и сам работа по ИПК PISA\таксономия Блу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8" y="0"/>
            <a:ext cx="912372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59" y="0"/>
            <a:ext cx="987782" cy="10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perator\Desktop\проект и сам работа по ИПК PISA\для СРС уровни грамотности чт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1297" y="383510"/>
            <a:ext cx="8856984" cy="80061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Зачем нужна таксономи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обучении?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597025"/>
            <a:ext cx="8659688" cy="429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 algn="just">
              <a:buFont typeface="Arial" pitchFamily="34" charset="0"/>
              <a:buChar char="•"/>
            </a:pPr>
            <a:r>
              <a:rPr lang="ru-RU" alt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правильно ставить цели в обучении;</a:t>
            </a:r>
          </a:p>
          <a:p>
            <a:pPr marL="469900" indent="-469900" algn="just">
              <a:buFont typeface="Arial" pitchFamily="34" charset="0"/>
              <a:buChar char="•"/>
            </a:pPr>
            <a:r>
              <a:rPr lang="ru-RU" alt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правильно формулировать проблемы и задания для учащихся;</a:t>
            </a:r>
          </a:p>
          <a:p>
            <a:pPr marL="469900" indent="-469900" algn="just">
              <a:buFont typeface="Arial" pitchFamily="34" charset="0"/>
              <a:buChar char="•"/>
            </a:pPr>
            <a:r>
              <a:rPr lang="ru-RU" alt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подбирать адекватные оценочные инструменты;</a:t>
            </a:r>
          </a:p>
          <a:p>
            <a:pPr marL="469900" indent="-469900" algn="just">
              <a:buFont typeface="Arial" pitchFamily="34" charset="0"/>
              <a:buChar char="•"/>
            </a:pPr>
            <a:r>
              <a:rPr lang="ru-RU" alt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правильно проводить рефлексию по результатам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26991"/>
              </p:ext>
            </p:extLst>
          </p:nvPr>
        </p:nvGraphicFramePr>
        <p:xfrm>
          <a:off x="-1" y="1"/>
          <a:ext cx="9144001" cy="6876289"/>
        </p:xfrm>
        <a:graphic>
          <a:graphicData uri="http://schemas.openxmlformats.org/drawingml/2006/table">
            <a:tbl>
              <a:tblPr/>
              <a:tblGrid>
                <a:gridCol w="2588830"/>
                <a:gridCol w="3540398"/>
                <a:gridCol w="3014773"/>
              </a:tblGrid>
              <a:tr h="1828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1 (знание, понимание)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90" marR="669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деятельности ученика (ключевые глаголы)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типов вопросов, основанных на таксономии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1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Может ли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извлекать необходимую информацию из памяти, текста или запомнить информацию?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Узнаёт, припоминает, называет, воспроизводит, описывает, повторяет.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Кто, что, где, когда, как..?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Что такое…? Верно ли, 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69904"/>
              </p:ext>
            </p:extLst>
          </p:nvPr>
        </p:nvGraphicFramePr>
        <p:xfrm>
          <a:off x="0" y="0"/>
          <a:ext cx="9144001" cy="8833104"/>
        </p:xfrm>
        <a:graphic>
          <a:graphicData uri="http://schemas.openxmlformats.org/drawingml/2006/table">
            <a:tbl>
              <a:tblPr/>
              <a:tblGrid>
                <a:gridCol w="2463507"/>
                <a:gridCol w="3719609"/>
                <a:gridCol w="2960885"/>
              </a:tblGrid>
              <a:tr h="1302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Уровень 2 (применение, анализ, синтез)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985" marR="66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Содержание деятельности ученика (ключевые глаголы)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985" marR="669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Примеры типов вопросов, основанных на таксономии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985" marR="669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6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Может ли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постичь смысл и значение на базе учебных материалов или опыта?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85" marR="669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Интерпретирует, приводит примеры, классифицирует, обобщает, рассуждает, сравнивает.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Дифференцирует, соотносит, сравнивает/противопоставляет, разбивает, выделяет, отбирает, разграничивает, различает, распознает, исследует, экспериментирует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985" marR="6698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вы считаете…?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предложения/факты подтверждают…?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Какова основная мысль…?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чем можно сравнить…?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Какие доказательства вы можете перечислить для…?  Какой вывод можно сделать..?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85" marR="669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i="1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457200" y="17448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1.Рассмотреть понятия «функциональная  грамотность», «сплошной,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несплошной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тексты», «таксономия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а также их роль в заданиях формата PISA.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Сформировать навыки составления заданий на развитие функциональной грамотности на уроках в соответствии с требованиями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804"/>
              </p:ext>
            </p:extLst>
          </p:nvPr>
        </p:nvGraphicFramePr>
        <p:xfrm>
          <a:off x="-36512" y="1"/>
          <a:ext cx="9217024" cy="1773238"/>
        </p:xfrm>
        <a:graphic>
          <a:graphicData uri="http://schemas.openxmlformats.org/drawingml/2006/table">
            <a:tbl>
              <a:tblPr/>
              <a:tblGrid>
                <a:gridCol w="2232837"/>
                <a:gridCol w="3743827"/>
                <a:gridCol w="3240360"/>
              </a:tblGrid>
              <a:tr h="177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3 (оценка)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86" marR="6698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деятельности ученика (ключевые глаголы)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 типов вопросов, основанных на таксономии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986" marR="6698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34631"/>
              </p:ext>
            </p:extLst>
          </p:nvPr>
        </p:nvGraphicFramePr>
        <p:xfrm>
          <a:off x="1" y="1773238"/>
          <a:ext cx="9180511" cy="6729984"/>
        </p:xfrm>
        <a:graphic>
          <a:graphicData uri="http://schemas.openxmlformats.org/drawingml/2006/table">
            <a:tbl>
              <a:tblPr/>
              <a:tblGrid>
                <a:gridCol w="2195735"/>
                <a:gridCol w="3744416"/>
                <a:gridCol w="3240360"/>
              </a:tblGrid>
              <a:tr h="50847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Может ли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использовать информацию, процедуру?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88" marR="669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Решает, конструирует, моделирует, предсказывает, воссоздает, показывает, интерпретирует, планирует,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генерирует, проектирует, разрабатывает, производит, собирает, строит, создает.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988" marR="669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Как это связано…?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Что будет если 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Каковы возможные результаты/следствия?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Какие идеи вы можете добавить в..?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можно иначе решить возникшую проблему..?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бы вы спроектировали..?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988" marR="66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526" y="1980764"/>
            <a:ext cx="9144000" cy="91801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</a:p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</a:p>
          <a:p>
            <a:pPr algn="ctr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5" y="-24967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82" y="26074"/>
            <a:ext cx="1085129" cy="10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-29018" y="2559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Обсудите и дайте 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Видите ли Вы использование таких заданий на своих уроках?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Полезно ли выполнение таких заданий на уроке?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ли они функциональную грамотность?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Заинтересовала ли Вас эта тема?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083" y="26199"/>
            <a:ext cx="6917592" cy="996191"/>
          </a:xfrm>
          <a:prstGeom prst="rect">
            <a:avLst/>
          </a:prstGeom>
        </p:spPr>
        <p:txBody>
          <a:bodyPr vert="horz" wrap="square" lIns="0" tIns="11197" rIns="0" bIns="0" rtlCol="0">
            <a:spAutoFit/>
          </a:bodyPr>
          <a:lstStyle/>
          <a:p>
            <a:pPr marL="10664">
              <a:spcBef>
                <a:spcPts val="88"/>
              </a:spcBef>
            </a:pPr>
            <a:r>
              <a:rPr sz="3200" dirty="0">
                <a:latin typeface="Arial"/>
                <a:cs typeface="Arial"/>
              </a:rPr>
              <a:t>Эффективные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spc="-8" dirty="0">
                <a:latin typeface="Arial"/>
                <a:cs typeface="Arial"/>
              </a:rPr>
              <a:t>педагогические</a:t>
            </a:r>
            <a:r>
              <a:rPr sz="3200" spc="-63" dirty="0">
                <a:latin typeface="Arial"/>
                <a:cs typeface="Arial"/>
              </a:rPr>
              <a:t> </a:t>
            </a:r>
            <a:r>
              <a:rPr sz="3200" spc="-8" dirty="0">
                <a:latin typeface="Arial"/>
                <a:cs typeface="Arial"/>
              </a:rPr>
              <a:t>практики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6877" y="1393710"/>
            <a:ext cx="5786804" cy="3198173"/>
            <a:chOff x="281940" y="1456943"/>
            <a:chExt cx="7522845" cy="3343275"/>
          </a:xfrm>
        </p:grpSpPr>
        <p:sp>
          <p:nvSpPr>
            <p:cNvPr id="4" name="object 4"/>
            <p:cNvSpPr/>
            <p:nvPr/>
          </p:nvSpPr>
          <p:spPr>
            <a:xfrm>
              <a:off x="3453891" y="2449702"/>
              <a:ext cx="4312285" cy="2312670"/>
            </a:xfrm>
            <a:custGeom>
              <a:avLst/>
              <a:gdLst/>
              <a:ahLst/>
              <a:cxnLst/>
              <a:rect l="l" t="t" r="r" b="b"/>
              <a:pathLst>
                <a:path w="4312284" h="2312670">
                  <a:moveTo>
                    <a:pt x="2815463" y="1710182"/>
                  </a:moveTo>
                  <a:lnTo>
                    <a:pt x="4278630" y="0"/>
                  </a:lnTo>
                </a:path>
                <a:path w="4312284" h="2312670">
                  <a:moveTo>
                    <a:pt x="4312285" y="1966214"/>
                  </a:moveTo>
                  <a:lnTo>
                    <a:pt x="3483737" y="2312289"/>
                  </a:lnTo>
                </a:path>
                <a:path w="4312284" h="2312670">
                  <a:moveTo>
                    <a:pt x="841883" y="1610360"/>
                  </a:moveTo>
                  <a:lnTo>
                    <a:pt x="0" y="442975"/>
                  </a:lnTo>
                </a:path>
              </a:pathLst>
            </a:custGeom>
            <a:ln w="76200">
              <a:solidFill>
                <a:srgbClr val="6C2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40" y="1456943"/>
              <a:ext cx="3197352" cy="22738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6796" y="1475993"/>
              <a:ext cx="3107690" cy="2184400"/>
            </a:xfrm>
            <a:custGeom>
              <a:avLst/>
              <a:gdLst/>
              <a:ahLst/>
              <a:cxnLst/>
              <a:rect l="l" t="t" r="r" b="b"/>
              <a:pathLst>
                <a:path w="3107690" h="2184400">
                  <a:moveTo>
                    <a:pt x="3107436" y="0"/>
                  </a:moveTo>
                  <a:lnTo>
                    <a:pt x="0" y="0"/>
                  </a:lnTo>
                  <a:lnTo>
                    <a:pt x="0" y="2184273"/>
                  </a:lnTo>
                  <a:lnTo>
                    <a:pt x="3107436" y="2184273"/>
                  </a:lnTo>
                  <a:lnTo>
                    <a:pt x="3107436" y="0"/>
                  </a:lnTo>
                  <a:close/>
                </a:path>
              </a:pathLst>
            </a:custGeom>
            <a:solidFill>
              <a:srgbClr val="6C2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948" y="1516379"/>
              <a:ext cx="3186683" cy="20558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1381" y="1411933"/>
            <a:ext cx="2506667" cy="2103218"/>
          </a:xfrm>
          <a:prstGeom prst="rect">
            <a:avLst/>
          </a:prstGeom>
          <a:ln w="9525">
            <a:solidFill>
              <a:srgbClr val="0094F8"/>
            </a:solidFill>
          </a:ln>
        </p:spPr>
        <p:txBody>
          <a:bodyPr vert="horz" wrap="square" lIns="0" tIns="141301" rIns="0" bIns="0" rtlCol="0">
            <a:spAutoFit/>
          </a:bodyPr>
          <a:lstStyle/>
          <a:p>
            <a:pPr marL="170627" marR="159963" indent="-533" algn="ctr">
              <a:lnSpc>
                <a:spcPct val="80100"/>
              </a:lnSpc>
              <a:spcBef>
                <a:spcPts val="1113"/>
              </a:spcBef>
            </a:pP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Cоздание</a:t>
            </a:r>
            <a:r>
              <a:rPr sz="1600" b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учебных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ситуаций,</a:t>
            </a:r>
            <a:r>
              <a:rPr sz="1600" b="1" spc="-9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8" dirty="0">
                <a:solidFill>
                  <a:srgbClr val="FFFFFF"/>
                </a:solidFill>
                <a:latin typeface="Calibri"/>
                <a:cs typeface="Calibri"/>
              </a:rPr>
              <a:t>инициирующих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учебную</a:t>
            </a:r>
            <a:r>
              <a:rPr sz="1600" b="1" spc="-7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endParaRPr sz="1600" dirty="0">
              <a:latin typeface="Calibri"/>
              <a:cs typeface="Calibri"/>
            </a:endParaRPr>
          </a:p>
          <a:p>
            <a:pPr marL="5865" algn="ctr">
              <a:lnSpc>
                <a:spcPts val="1339"/>
              </a:lnSpc>
            </a:pP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учащихся,</a:t>
            </a:r>
            <a:endParaRPr sz="1600" dirty="0">
              <a:latin typeface="Calibri"/>
              <a:cs typeface="Calibri"/>
            </a:endParaRPr>
          </a:p>
          <a:p>
            <a:pPr marL="230347" marR="220216" indent="100776">
              <a:lnSpc>
                <a:spcPct val="80000"/>
              </a:lnSpc>
              <a:spcBef>
                <a:spcPts val="192"/>
              </a:spcBef>
            </a:pPr>
            <a:r>
              <a:rPr sz="1600" b="1" i="1" spc="-8" dirty="0">
                <a:solidFill>
                  <a:srgbClr val="FFFFFF"/>
                </a:solidFill>
                <a:latin typeface="Calibri"/>
                <a:cs typeface="Calibri"/>
              </a:rPr>
              <a:t>мотивирующих</a:t>
            </a:r>
            <a:r>
              <a:rPr sz="16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600" b="1" spc="-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учебную</a:t>
            </a:r>
            <a:r>
              <a:rPr sz="1600" b="1" spc="-7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2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i="1" spc="-8" dirty="0">
                <a:solidFill>
                  <a:srgbClr val="FFFFFF"/>
                </a:solidFill>
                <a:latin typeface="Calibri"/>
                <a:cs typeface="Calibri"/>
              </a:rPr>
              <a:t>проясняющих</a:t>
            </a:r>
            <a:r>
              <a:rPr sz="1600" b="1" i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8" dirty="0">
                <a:solidFill>
                  <a:srgbClr val="FFFFFF"/>
                </a:solidFill>
                <a:latin typeface="Calibri"/>
                <a:cs typeface="Calibri"/>
              </a:rPr>
              <a:t>смыслы</a:t>
            </a:r>
            <a:endParaRPr sz="1600" dirty="0">
              <a:latin typeface="Calibri"/>
              <a:cs typeface="Calibri"/>
            </a:endParaRPr>
          </a:p>
          <a:p>
            <a:pPr marL="492686">
              <a:lnSpc>
                <a:spcPts val="1532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этой</a:t>
            </a:r>
            <a:r>
              <a:rPr sz="1600" b="1" spc="-6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0082" y="3988696"/>
            <a:ext cx="2588846" cy="2118751"/>
            <a:chOff x="7722107" y="4169664"/>
            <a:chExt cx="3365500" cy="22148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2107" y="4282440"/>
              <a:ext cx="3343655" cy="21015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766176" y="4300867"/>
              <a:ext cx="3256279" cy="2014220"/>
            </a:xfrm>
            <a:custGeom>
              <a:avLst/>
              <a:gdLst/>
              <a:ahLst/>
              <a:cxnLst/>
              <a:rect l="l" t="t" r="r" b="b"/>
              <a:pathLst>
                <a:path w="3256279" h="2014220">
                  <a:moveTo>
                    <a:pt x="3255899" y="0"/>
                  </a:moveTo>
                  <a:lnTo>
                    <a:pt x="0" y="0"/>
                  </a:lnTo>
                  <a:lnTo>
                    <a:pt x="0" y="2013712"/>
                  </a:lnTo>
                  <a:lnTo>
                    <a:pt x="3255899" y="2013712"/>
                  </a:lnTo>
                  <a:lnTo>
                    <a:pt x="3255899" y="0"/>
                  </a:lnTo>
                  <a:close/>
                </a:path>
              </a:pathLst>
            </a:custGeom>
            <a:solidFill>
              <a:srgbClr val="6C2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2107" y="4235196"/>
              <a:ext cx="3343655" cy="2084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63255" y="4169664"/>
              <a:ext cx="3323844" cy="20787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66684" y="4253928"/>
              <a:ext cx="3255645" cy="1939289"/>
            </a:xfrm>
            <a:custGeom>
              <a:avLst/>
              <a:gdLst/>
              <a:ahLst/>
              <a:cxnLst/>
              <a:rect l="l" t="t" r="r" b="b"/>
              <a:pathLst>
                <a:path w="3255645" h="1939289">
                  <a:moveTo>
                    <a:pt x="0" y="1939036"/>
                  </a:moveTo>
                  <a:lnTo>
                    <a:pt x="3255263" y="1939036"/>
                  </a:lnTo>
                  <a:lnTo>
                    <a:pt x="3255263" y="0"/>
                  </a:lnTo>
                  <a:lnTo>
                    <a:pt x="0" y="0"/>
                  </a:lnTo>
                  <a:lnTo>
                    <a:pt x="0" y="1939036"/>
                  </a:lnTo>
                  <a:close/>
                </a:path>
              </a:pathLst>
            </a:custGeom>
            <a:ln w="9525">
              <a:solidFill>
                <a:srgbClr val="6C2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71734" y="4241807"/>
            <a:ext cx="2506980" cy="1672762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Оценочная</a:t>
            </a:r>
            <a:endParaRPr dirty="0">
              <a:latin typeface="Calibri"/>
              <a:cs typeface="Calibri"/>
            </a:endParaRPr>
          </a:p>
          <a:p>
            <a:pPr marL="10664" marR="4266" indent="1066" algn="ctr"/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самостоятельность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школьников,</a:t>
            </a:r>
            <a:r>
              <a:rPr b="1" spc="-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r>
              <a:rPr b="1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само-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 взаимооценку: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кейсы,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ролевые</a:t>
            </a:r>
            <a:r>
              <a:rPr b="1" spc="-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игры,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диспуты</a:t>
            </a:r>
            <a:r>
              <a:rPr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др.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63772" y="1094850"/>
            <a:ext cx="2717800" cy="1388001"/>
            <a:chOff x="7232904" y="1144523"/>
            <a:chExt cx="3533140" cy="145097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2904" y="1246631"/>
              <a:ext cx="3520440" cy="13487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2718" y="1144523"/>
              <a:ext cx="3492817" cy="143865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773225" y="1156445"/>
            <a:ext cx="2507955" cy="111876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280468" marR="4266" indent="-270337">
              <a:spcBef>
                <a:spcPts val="84"/>
              </a:spcBef>
            </a:pP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Поисковая</a:t>
            </a:r>
            <a:r>
              <a:rPr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активность</a:t>
            </a:r>
            <a:r>
              <a:rPr b="1" i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42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r>
              <a:rPr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поискового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характера,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учебные</a:t>
            </a:r>
            <a:endParaRPr dirty="0">
              <a:latin typeface="Calibri"/>
              <a:cs typeface="Calibri"/>
            </a:endParaRPr>
          </a:p>
          <a:p>
            <a:pPr marL="112507"/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исследования,</a:t>
            </a:r>
            <a:r>
              <a:rPr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проекты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7354" y="3860404"/>
            <a:ext cx="2994073" cy="144910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114430" y="3957594"/>
            <a:ext cx="2176194" cy="380100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sz="2400" b="1" spc="-8" dirty="0">
                <a:solidFill>
                  <a:srgbClr val="001F5F"/>
                </a:solidFill>
                <a:latin typeface="Arial"/>
                <a:cs typeface="Arial"/>
              </a:rPr>
              <a:t>ФОРМИРУЕМ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8048" y="4508122"/>
            <a:ext cx="2836349" cy="749432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398307" marR="4266" indent="-388177">
              <a:spcBef>
                <a:spcPts val="84"/>
              </a:spcBef>
            </a:pPr>
            <a:r>
              <a:rPr sz="2400" b="1" spc="-8" dirty="0">
                <a:solidFill>
                  <a:srgbClr val="001F5F"/>
                </a:solidFill>
                <a:latin typeface="Calibri"/>
                <a:cs typeface="Calibri"/>
              </a:rPr>
              <a:t>ФУНКЦИОНАЛЬНУЮ ГРАМОТНОСТЬ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6876" y="4084914"/>
            <a:ext cx="2459503" cy="2035532"/>
            <a:chOff x="281940" y="4270247"/>
            <a:chExt cx="3051175" cy="2127885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940" y="4270247"/>
              <a:ext cx="3051048" cy="212750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6796" y="4289094"/>
              <a:ext cx="2962275" cy="2038985"/>
            </a:xfrm>
            <a:custGeom>
              <a:avLst/>
              <a:gdLst/>
              <a:ahLst/>
              <a:cxnLst/>
              <a:rect l="l" t="t" r="r" b="b"/>
              <a:pathLst>
                <a:path w="2962275" h="2038985">
                  <a:moveTo>
                    <a:pt x="2962147" y="0"/>
                  </a:moveTo>
                  <a:lnTo>
                    <a:pt x="0" y="0"/>
                  </a:lnTo>
                  <a:lnTo>
                    <a:pt x="0" y="2038476"/>
                  </a:lnTo>
                  <a:lnTo>
                    <a:pt x="2962147" y="2038476"/>
                  </a:lnTo>
                  <a:lnTo>
                    <a:pt x="2962147" y="0"/>
                  </a:lnTo>
                  <a:close/>
                </a:path>
              </a:pathLst>
            </a:custGeom>
            <a:solidFill>
              <a:srgbClr val="6C2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796" y="4289094"/>
              <a:ext cx="2962275" cy="2038985"/>
            </a:xfrm>
            <a:custGeom>
              <a:avLst/>
              <a:gdLst/>
              <a:ahLst/>
              <a:cxnLst/>
              <a:rect l="l" t="t" r="r" b="b"/>
              <a:pathLst>
                <a:path w="2962275" h="2038985">
                  <a:moveTo>
                    <a:pt x="0" y="2038476"/>
                  </a:moveTo>
                  <a:lnTo>
                    <a:pt x="2962147" y="2038476"/>
                  </a:lnTo>
                  <a:lnTo>
                    <a:pt x="2962147" y="0"/>
                  </a:lnTo>
                  <a:lnTo>
                    <a:pt x="0" y="0"/>
                  </a:lnTo>
                  <a:lnTo>
                    <a:pt x="0" y="2038476"/>
                  </a:lnTo>
                  <a:close/>
                </a:path>
              </a:pathLst>
            </a:custGeom>
            <a:ln w="9524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0457" y="4101388"/>
            <a:ext cx="2000250" cy="564766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>
              <a:spcBef>
                <a:spcPts val="84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Приобретение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опыта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594" y="4346842"/>
            <a:ext cx="2145461" cy="1821425"/>
          </a:xfrm>
          <a:prstGeom prst="rect">
            <a:avLst/>
          </a:prstGeom>
        </p:spPr>
        <p:txBody>
          <a:bodyPr vert="horz" wrap="square" lIns="0" tIns="62386" rIns="0" bIns="0" rtlCol="0">
            <a:spAutoFit/>
          </a:bodyPr>
          <a:lstStyle/>
          <a:p>
            <a:pPr marL="325258" marR="319392" indent="533" algn="ctr">
              <a:lnSpc>
                <a:spcPts val="1696"/>
              </a:lnSpc>
              <a:spcBef>
                <a:spcPts val="491"/>
              </a:spcBef>
            </a:pP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успешной деятельности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dirty="0">
              <a:latin typeface="Calibri"/>
              <a:cs typeface="Calibri"/>
            </a:endParaRPr>
          </a:p>
          <a:p>
            <a:pPr marL="10131" marR="4266" algn="ctr">
              <a:lnSpc>
                <a:spcPct val="80000"/>
              </a:lnSpc>
              <a:spcBef>
                <a:spcPts val="8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разрешения </a:t>
            </a:r>
            <a:r>
              <a:rPr b="1" spc="-17" dirty="0">
                <a:solidFill>
                  <a:srgbClr val="FFFFFF"/>
                </a:solidFill>
                <a:latin typeface="Calibri"/>
                <a:cs typeface="Calibri"/>
              </a:rPr>
              <a:t>проблем,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принятия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решений, позитивного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ts val="1696"/>
              </a:lnSpc>
            </a:pP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поведения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81179" y="1039451"/>
            <a:ext cx="2309445" cy="1988516"/>
            <a:chOff x="3875532" y="1086611"/>
            <a:chExt cx="3002280" cy="2078989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5532" y="1246631"/>
              <a:ext cx="2880360" cy="18379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20617" y="1265935"/>
              <a:ext cx="2791460" cy="1749425"/>
            </a:xfrm>
            <a:custGeom>
              <a:avLst/>
              <a:gdLst/>
              <a:ahLst/>
              <a:cxnLst/>
              <a:rect l="l" t="t" r="r" b="b"/>
              <a:pathLst>
                <a:path w="2791459" h="1749425">
                  <a:moveTo>
                    <a:pt x="2791333" y="0"/>
                  </a:moveTo>
                  <a:lnTo>
                    <a:pt x="0" y="0"/>
                  </a:lnTo>
                  <a:lnTo>
                    <a:pt x="0" y="1749170"/>
                  </a:lnTo>
                  <a:lnTo>
                    <a:pt x="2791333" y="1749170"/>
                  </a:lnTo>
                  <a:lnTo>
                    <a:pt x="2791333" y="0"/>
                  </a:lnTo>
                  <a:close/>
                </a:path>
              </a:pathLst>
            </a:custGeom>
            <a:solidFill>
              <a:srgbClr val="6C2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20617" y="1265935"/>
              <a:ext cx="2791460" cy="1749425"/>
            </a:xfrm>
            <a:custGeom>
              <a:avLst/>
              <a:gdLst/>
              <a:ahLst/>
              <a:cxnLst/>
              <a:rect l="l" t="t" r="r" b="b"/>
              <a:pathLst>
                <a:path w="2791459" h="1749425">
                  <a:moveTo>
                    <a:pt x="0" y="1749170"/>
                  </a:moveTo>
                  <a:lnTo>
                    <a:pt x="2791333" y="1749170"/>
                  </a:lnTo>
                  <a:lnTo>
                    <a:pt x="2791333" y="0"/>
                  </a:lnTo>
                  <a:lnTo>
                    <a:pt x="0" y="0"/>
                  </a:lnTo>
                  <a:lnTo>
                    <a:pt x="0" y="1749170"/>
                  </a:lnTo>
                  <a:close/>
                </a:path>
              </a:pathLst>
            </a:custGeom>
            <a:ln w="9525">
              <a:solidFill>
                <a:srgbClr val="009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9748" y="1086611"/>
              <a:ext cx="2798063" cy="207873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015858" y="1210992"/>
            <a:ext cx="2274766" cy="1505540"/>
          </a:xfrm>
          <a:prstGeom prst="rect">
            <a:avLst/>
          </a:prstGeom>
          <a:ln w="9525">
            <a:solidFill>
              <a:srgbClr val="0094F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948" algn="ctr">
              <a:lnSpc>
                <a:spcPts val="1444"/>
              </a:lnSpc>
            </a:pP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Учение</a:t>
            </a:r>
            <a:r>
              <a:rPr b="1" i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b="1" i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общении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dirty="0">
              <a:latin typeface="Calibri"/>
              <a:cs typeface="Calibri"/>
            </a:endParaRPr>
          </a:p>
          <a:p>
            <a:pPr marL="224481" algn="ctr"/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учебное</a:t>
            </a:r>
            <a:endParaRPr dirty="0">
              <a:latin typeface="Calibri"/>
              <a:cs typeface="Calibri"/>
            </a:endParaRPr>
          </a:p>
          <a:p>
            <a:pPr marL="223948" algn="ctr"/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сотрудничество,</a:t>
            </a:r>
            <a:endParaRPr dirty="0">
              <a:latin typeface="Calibri"/>
              <a:cs typeface="Calibri"/>
            </a:endParaRPr>
          </a:p>
          <a:p>
            <a:pPr marL="223948" algn="ctr"/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задания на</a:t>
            </a:r>
            <a:r>
              <a:rPr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работу</a:t>
            </a:r>
            <a:r>
              <a:rPr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42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dirty="0">
              <a:latin typeface="Calibri"/>
              <a:cs typeface="Calibri"/>
            </a:endParaRPr>
          </a:p>
          <a:p>
            <a:pPr marL="223415" algn="ctr"/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парах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малых</a:t>
            </a:r>
            <a:endParaRPr dirty="0">
              <a:latin typeface="Calibri"/>
              <a:cs typeface="Calibri"/>
            </a:endParaRPr>
          </a:p>
          <a:p>
            <a:pPr marL="224481" algn="ctr">
              <a:lnSpc>
                <a:spcPts val="1658"/>
              </a:lnSpc>
            </a:pP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группах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73104" y="2683913"/>
            <a:ext cx="6533662" cy="1983900"/>
            <a:chOff x="2955035" y="2805683"/>
            <a:chExt cx="8493760" cy="2073910"/>
          </a:xfrm>
        </p:grpSpPr>
        <p:sp>
          <p:nvSpPr>
            <p:cNvPr id="36" name="object 36"/>
            <p:cNvSpPr/>
            <p:nvPr/>
          </p:nvSpPr>
          <p:spPr>
            <a:xfrm>
              <a:off x="2993135" y="3015106"/>
              <a:ext cx="4773295" cy="1826260"/>
            </a:xfrm>
            <a:custGeom>
              <a:avLst/>
              <a:gdLst/>
              <a:ahLst/>
              <a:cxnLst/>
              <a:rect l="l" t="t" r="r" b="b"/>
              <a:pathLst>
                <a:path w="4773295" h="1826260">
                  <a:moveTo>
                    <a:pt x="461010" y="1825878"/>
                  </a:moveTo>
                  <a:lnTo>
                    <a:pt x="460893" y="1781649"/>
                  </a:lnTo>
                  <a:lnTo>
                    <a:pt x="462241" y="1737710"/>
                  </a:lnTo>
                  <a:lnTo>
                    <a:pt x="465035" y="1694080"/>
                  </a:lnTo>
                  <a:lnTo>
                    <a:pt x="469255" y="1650777"/>
                  </a:lnTo>
                  <a:lnTo>
                    <a:pt x="474882" y="1607816"/>
                  </a:lnTo>
                  <a:lnTo>
                    <a:pt x="481895" y="1565215"/>
                  </a:lnTo>
                  <a:lnTo>
                    <a:pt x="490275" y="1522993"/>
                  </a:lnTo>
                  <a:lnTo>
                    <a:pt x="500003" y="1481165"/>
                  </a:lnTo>
                  <a:lnTo>
                    <a:pt x="511059" y="1439749"/>
                  </a:lnTo>
                  <a:lnTo>
                    <a:pt x="523424" y="1398762"/>
                  </a:lnTo>
                  <a:lnTo>
                    <a:pt x="537078" y="1358223"/>
                  </a:lnTo>
                  <a:lnTo>
                    <a:pt x="552001" y="1318146"/>
                  </a:lnTo>
                  <a:lnTo>
                    <a:pt x="568174" y="1278551"/>
                  </a:lnTo>
                  <a:lnTo>
                    <a:pt x="585578" y="1239455"/>
                  </a:lnTo>
                  <a:lnTo>
                    <a:pt x="604192" y="1200873"/>
                  </a:lnTo>
                  <a:lnTo>
                    <a:pt x="623998" y="1162825"/>
                  </a:lnTo>
                  <a:lnTo>
                    <a:pt x="644975" y="1125327"/>
                  </a:lnTo>
                  <a:lnTo>
                    <a:pt x="667105" y="1088395"/>
                  </a:lnTo>
                  <a:lnTo>
                    <a:pt x="690367" y="1052049"/>
                  </a:lnTo>
                  <a:lnTo>
                    <a:pt x="714742" y="1016304"/>
                  </a:lnTo>
                  <a:lnTo>
                    <a:pt x="740210" y="981178"/>
                  </a:lnTo>
                  <a:lnTo>
                    <a:pt x="766753" y="946688"/>
                  </a:lnTo>
                  <a:lnTo>
                    <a:pt x="794349" y="912852"/>
                  </a:lnTo>
                  <a:lnTo>
                    <a:pt x="822981" y="879686"/>
                  </a:lnTo>
                  <a:lnTo>
                    <a:pt x="852628" y="847208"/>
                  </a:lnTo>
                  <a:lnTo>
                    <a:pt x="883270" y="815436"/>
                  </a:lnTo>
                  <a:lnTo>
                    <a:pt x="914889" y="784386"/>
                  </a:lnTo>
                  <a:lnTo>
                    <a:pt x="947464" y="754075"/>
                  </a:lnTo>
                  <a:lnTo>
                    <a:pt x="980976" y="724522"/>
                  </a:lnTo>
                  <a:lnTo>
                    <a:pt x="1015406" y="695743"/>
                  </a:lnTo>
                  <a:lnTo>
                    <a:pt x="1050733" y="667755"/>
                  </a:lnTo>
                  <a:lnTo>
                    <a:pt x="1086939" y="640575"/>
                  </a:lnTo>
                  <a:lnTo>
                    <a:pt x="1124004" y="614222"/>
                  </a:lnTo>
                  <a:lnTo>
                    <a:pt x="1161907" y="588711"/>
                  </a:lnTo>
                  <a:lnTo>
                    <a:pt x="1200631" y="564061"/>
                  </a:lnTo>
                  <a:lnTo>
                    <a:pt x="1240155" y="540289"/>
                  </a:lnTo>
                  <a:lnTo>
                    <a:pt x="1280459" y="517411"/>
                  </a:lnTo>
                  <a:lnTo>
                    <a:pt x="1321524" y="495445"/>
                  </a:lnTo>
                  <a:lnTo>
                    <a:pt x="1363330" y="474409"/>
                  </a:lnTo>
                  <a:lnTo>
                    <a:pt x="1405859" y="454319"/>
                  </a:lnTo>
                  <a:lnTo>
                    <a:pt x="1449090" y="435193"/>
                  </a:lnTo>
                  <a:lnTo>
                    <a:pt x="1493003" y="417048"/>
                  </a:lnTo>
                  <a:lnTo>
                    <a:pt x="1537580" y="399902"/>
                  </a:lnTo>
                  <a:lnTo>
                    <a:pt x="1582801" y="383770"/>
                  </a:lnTo>
                  <a:lnTo>
                    <a:pt x="1628645" y="368672"/>
                  </a:lnTo>
                  <a:lnTo>
                    <a:pt x="1675094" y="354623"/>
                  </a:lnTo>
                  <a:lnTo>
                    <a:pt x="1722128" y="341642"/>
                  </a:lnTo>
                  <a:lnTo>
                    <a:pt x="1769728" y="329745"/>
                  </a:lnTo>
                  <a:lnTo>
                    <a:pt x="1817873" y="318950"/>
                  </a:lnTo>
                  <a:lnTo>
                    <a:pt x="1866545" y="309274"/>
                  </a:lnTo>
                  <a:lnTo>
                    <a:pt x="1915723" y="300734"/>
                  </a:lnTo>
                  <a:lnTo>
                    <a:pt x="1965389" y="293347"/>
                  </a:lnTo>
                  <a:lnTo>
                    <a:pt x="2015522" y="287132"/>
                  </a:lnTo>
                  <a:lnTo>
                    <a:pt x="2066103" y="282104"/>
                  </a:lnTo>
                  <a:lnTo>
                    <a:pt x="2117113" y="278281"/>
                  </a:lnTo>
                  <a:lnTo>
                    <a:pt x="2168532" y="275680"/>
                  </a:lnTo>
                  <a:lnTo>
                    <a:pt x="2220341" y="274319"/>
                  </a:lnTo>
                  <a:lnTo>
                    <a:pt x="2272173" y="274221"/>
                  </a:lnTo>
                  <a:lnTo>
                    <a:pt x="2323665" y="275373"/>
                  </a:lnTo>
                  <a:lnTo>
                    <a:pt x="2374795" y="277758"/>
                  </a:lnTo>
                  <a:lnTo>
                    <a:pt x="2425544" y="281359"/>
                  </a:lnTo>
                  <a:lnTo>
                    <a:pt x="2475891" y="286160"/>
                  </a:lnTo>
                  <a:lnTo>
                    <a:pt x="2525816" y="292144"/>
                  </a:lnTo>
                  <a:lnTo>
                    <a:pt x="2575299" y="299295"/>
                  </a:lnTo>
                  <a:lnTo>
                    <a:pt x="2624320" y="307595"/>
                  </a:lnTo>
                  <a:lnTo>
                    <a:pt x="2672858" y="317029"/>
                  </a:lnTo>
                  <a:lnTo>
                    <a:pt x="2720893" y="327578"/>
                  </a:lnTo>
                  <a:lnTo>
                    <a:pt x="2768405" y="339228"/>
                  </a:lnTo>
                  <a:lnTo>
                    <a:pt x="2815373" y="351960"/>
                  </a:lnTo>
                  <a:lnTo>
                    <a:pt x="2861778" y="365759"/>
                  </a:lnTo>
                  <a:lnTo>
                    <a:pt x="2907600" y="380608"/>
                  </a:lnTo>
                  <a:lnTo>
                    <a:pt x="2952817" y="396489"/>
                  </a:lnTo>
                  <a:lnTo>
                    <a:pt x="2997410" y="413387"/>
                  </a:lnTo>
                  <a:lnTo>
                    <a:pt x="3041359" y="431285"/>
                  </a:lnTo>
                  <a:lnTo>
                    <a:pt x="3084643" y="450166"/>
                  </a:lnTo>
                  <a:lnTo>
                    <a:pt x="3127243" y="470012"/>
                  </a:lnTo>
                  <a:lnTo>
                    <a:pt x="3169137" y="490809"/>
                  </a:lnTo>
                  <a:lnTo>
                    <a:pt x="3210306" y="512538"/>
                  </a:lnTo>
                  <a:lnTo>
                    <a:pt x="3250729" y="535184"/>
                  </a:lnTo>
                  <a:lnTo>
                    <a:pt x="3290387" y="558729"/>
                  </a:lnTo>
                  <a:lnTo>
                    <a:pt x="3329259" y="583158"/>
                  </a:lnTo>
                  <a:lnTo>
                    <a:pt x="3367324" y="608452"/>
                  </a:lnTo>
                  <a:lnTo>
                    <a:pt x="3404563" y="634596"/>
                  </a:lnTo>
                  <a:lnTo>
                    <a:pt x="3440956" y="661573"/>
                  </a:lnTo>
                  <a:lnTo>
                    <a:pt x="3476481" y="689366"/>
                  </a:lnTo>
                  <a:lnTo>
                    <a:pt x="3511119" y="717959"/>
                  </a:lnTo>
                  <a:lnTo>
                    <a:pt x="3544851" y="747334"/>
                  </a:lnTo>
                  <a:lnTo>
                    <a:pt x="3577654" y="777476"/>
                  </a:lnTo>
                  <a:lnTo>
                    <a:pt x="3609510" y="808367"/>
                  </a:lnTo>
                  <a:lnTo>
                    <a:pt x="3640398" y="839991"/>
                  </a:lnTo>
                  <a:lnTo>
                    <a:pt x="3670297" y="872332"/>
                  </a:lnTo>
                  <a:lnTo>
                    <a:pt x="3699188" y="905371"/>
                  </a:lnTo>
                  <a:lnTo>
                    <a:pt x="3727051" y="939094"/>
                  </a:lnTo>
                  <a:lnTo>
                    <a:pt x="3753864" y="973483"/>
                  </a:lnTo>
                  <a:lnTo>
                    <a:pt x="3779609" y="1008521"/>
                  </a:lnTo>
                  <a:lnTo>
                    <a:pt x="3804264" y="1044191"/>
                  </a:lnTo>
                  <a:lnTo>
                    <a:pt x="3827810" y="1080478"/>
                  </a:lnTo>
                  <a:lnTo>
                    <a:pt x="3850225" y="1117365"/>
                  </a:lnTo>
                  <a:lnTo>
                    <a:pt x="3871491" y="1154834"/>
                  </a:lnTo>
                  <a:lnTo>
                    <a:pt x="3891587" y="1192869"/>
                  </a:lnTo>
                  <a:lnTo>
                    <a:pt x="3910492" y="1231454"/>
                  </a:lnTo>
                  <a:lnTo>
                    <a:pt x="3928186" y="1270571"/>
                  </a:lnTo>
                  <a:lnTo>
                    <a:pt x="3944650" y="1310204"/>
                  </a:lnTo>
                  <a:lnTo>
                    <a:pt x="3959863" y="1350337"/>
                  </a:lnTo>
                  <a:lnTo>
                    <a:pt x="3973804" y="1390952"/>
                  </a:lnTo>
                  <a:lnTo>
                    <a:pt x="3986453" y="1432034"/>
                  </a:lnTo>
                  <a:lnTo>
                    <a:pt x="3997791" y="1473564"/>
                  </a:lnTo>
                  <a:lnTo>
                    <a:pt x="4007797" y="1515528"/>
                  </a:lnTo>
                  <a:lnTo>
                    <a:pt x="4016450" y="1557907"/>
                  </a:lnTo>
                  <a:lnTo>
                    <a:pt x="4023731" y="1600686"/>
                  </a:lnTo>
                  <a:lnTo>
                    <a:pt x="4029620" y="1643847"/>
                  </a:lnTo>
                  <a:lnTo>
                    <a:pt x="4034095" y="1687374"/>
                  </a:lnTo>
                  <a:lnTo>
                    <a:pt x="4037138" y="1731250"/>
                  </a:lnTo>
                  <a:lnTo>
                    <a:pt x="4038727" y="1775459"/>
                  </a:lnTo>
                  <a:lnTo>
                    <a:pt x="4039030" y="1804427"/>
                  </a:lnTo>
                  <a:lnTo>
                    <a:pt x="4038981" y="1814067"/>
                  </a:lnTo>
                </a:path>
                <a:path w="4773295" h="1826260">
                  <a:moveTo>
                    <a:pt x="461010" y="1736216"/>
                  </a:moveTo>
                  <a:lnTo>
                    <a:pt x="460893" y="1691993"/>
                  </a:lnTo>
                  <a:lnTo>
                    <a:pt x="462241" y="1648061"/>
                  </a:lnTo>
                  <a:lnTo>
                    <a:pt x="465035" y="1604436"/>
                  </a:lnTo>
                  <a:lnTo>
                    <a:pt x="469255" y="1561138"/>
                  </a:lnTo>
                  <a:lnTo>
                    <a:pt x="474882" y="1518182"/>
                  </a:lnTo>
                  <a:lnTo>
                    <a:pt x="481895" y="1475586"/>
                  </a:lnTo>
                  <a:lnTo>
                    <a:pt x="490275" y="1433367"/>
                  </a:lnTo>
                  <a:lnTo>
                    <a:pt x="500003" y="1391543"/>
                  </a:lnTo>
                  <a:lnTo>
                    <a:pt x="511059" y="1350130"/>
                  </a:lnTo>
                  <a:lnTo>
                    <a:pt x="523424" y="1309147"/>
                  </a:lnTo>
                  <a:lnTo>
                    <a:pt x="537078" y="1268609"/>
                  </a:lnTo>
                  <a:lnTo>
                    <a:pt x="552001" y="1228536"/>
                  </a:lnTo>
                  <a:lnTo>
                    <a:pt x="568174" y="1188943"/>
                  </a:lnTo>
                  <a:lnTo>
                    <a:pt x="585578" y="1149848"/>
                  </a:lnTo>
                  <a:lnTo>
                    <a:pt x="604192" y="1111268"/>
                  </a:lnTo>
                  <a:lnTo>
                    <a:pt x="623998" y="1073221"/>
                  </a:lnTo>
                  <a:lnTo>
                    <a:pt x="644975" y="1035724"/>
                  </a:lnTo>
                  <a:lnTo>
                    <a:pt x="667105" y="998794"/>
                  </a:lnTo>
                  <a:lnTo>
                    <a:pt x="690367" y="962448"/>
                  </a:lnTo>
                  <a:lnTo>
                    <a:pt x="714742" y="926704"/>
                  </a:lnTo>
                  <a:lnTo>
                    <a:pt x="740210" y="891578"/>
                  </a:lnTo>
                  <a:lnTo>
                    <a:pt x="766753" y="857089"/>
                  </a:lnTo>
                  <a:lnTo>
                    <a:pt x="794349" y="823253"/>
                  </a:lnTo>
                  <a:lnTo>
                    <a:pt x="822981" y="790087"/>
                  </a:lnTo>
                  <a:lnTo>
                    <a:pt x="852628" y="757610"/>
                  </a:lnTo>
                  <a:lnTo>
                    <a:pt x="883270" y="725837"/>
                  </a:lnTo>
                  <a:lnTo>
                    <a:pt x="914889" y="694787"/>
                  </a:lnTo>
                  <a:lnTo>
                    <a:pt x="947464" y="664477"/>
                  </a:lnTo>
                  <a:lnTo>
                    <a:pt x="980976" y="634923"/>
                  </a:lnTo>
                  <a:lnTo>
                    <a:pt x="1015406" y="606144"/>
                  </a:lnTo>
                  <a:lnTo>
                    <a:pt x="1050733" y="578156"/>
                  </a:lnTo>
                  <a:lnTo>
                    <a:pt x="1086939" y="550977"/>
                  </a:lnTo>
                  <a:lnTo>
                    <a:pt x="1124004" y="524623"/>
                  </a:lnTo>
                  <a:lnTo>
                    <a:pt x="1161907" y="499113"/>
                  </a:lnTo>
                  <a:lnTo>
                    <a:pt x="1200631" y="474463"/>
                  </a:lnTo>
                  <a:lnTo>
                    <a:pt x="1240155" y="450691"/>
                  </a:lnTo>
                  <a:lnTo>
                    <a:pt x="1280459" y="427814"/>
                  </a:lnTo>
                  <a:lnTo>
                    <a:pt x="1321524" y="405849"/>
                  </a:lnTo>
                  <a:lnTo>
                    <a:pt x="1363330" y="384814"/>
                  </a:lnTo>
                  <a:lnTo>
                    <a:pt x="1405859" y="364725"/>
                  </a:lnTo>
                  <a:lnTo>
                    <a:pt x="1449090" y="345600"/>
                  </a:lnTo>
                  <a:lnTo>
                    <a:pt x="1493003" y="327456"/>
                  </a:lnTo>
                  <a:lnTo>
                    <a:pt x="1537580" y="310311"/>
                  </a:lnTo>
                  <a:lnTo>
                    <a:pt x="1582801" y="294182"/>
                  </a:lnTo>
                  <a:lnTo>
                    <a:pt x="1628645" y="279086"/>
                  </a:lnTo>
                  <a:lnTo>
                    <a:pt x="1675094" y="265040"/>
                  </a:lnTo>
                  <a:lnTo>
                    <a:pt x="1722128" y="252061"/>
                  </a:lnTo>
                  <a:lnTo>
                    <a:pt x="1769728" y="240167"/>
                  </a:lnTo>
                  <a:lnTo>
                    <a:pt x="1817873" y="229375"/>
                  </a:lnTo>
                  <a:lnTo>
                    <a:pt x="1866545" y="219703"/>
                  </a:lnTo>
                  <a:lnTo>
                    <a:pt x="1915723" y="211167"/>
                  </a:lnTo>
                  <a:lnTo>
                    <a:pt x="1965389" y="203785"/>
                  </a:lnTo>
                  <a:lnTo>
                    <a:pt x="2015522" y="197573"/>
                  </a:lnTo>
                  <a:lnTo>
                    <a:pt x="2066103" y="192551"/>
                  </a:lnTo>
                  <a:lnTo>
                    <a:pt x="2117113" y="188733"/>
                  </a:lnTo>
                  <a:lnTo>
                    <a:pt x="2168532" y="186139"/>
                  </a:lnTo>
                  <a:lnTo>
                    <a:pt x="2220341" y="184784"/>
                  </a:lnTo>
                  <a:lnTo>
                    <a:pt x="2272173" y="184680"/>
                  </a:lnTo>
                  <a:lnTo>
                    <a:pt x="2323665" y="185826"/>
                  </a:lnTo>
                  <a:lnTo>
                    <a:pt x="2374795" y="188205"/>
                  </a:lnTo>
                  <a:lnTo>
                    <a:pt x="2425544" y="191801"/>
                  </a:lnTo>
                  <a:lnTo>
                    <a:pt x="2475891" y="196597"/>
                  </a:lnTo>
                  <a:lnTo>
                    <a:pt x="2525816" y="202577"/>
                  </a:lnTo>
                  <a:lnTo>
                    <a:pt x="2575299" y="209724"/>
                  </a:lnTo>
                  <a:lnTo>
                    <a:pt x="2624320" y="218021"/>
                  </a:lnTo>
                  <a:lnTo>
                    <a:pt x="2672858" y="227451"/>
                  </a:lnTo>
                  <a:lnTo>
                    <a:pt x="2720893" y="237998"/>
                  </a:lnTo>
                  <a:lnTo>
                    <a:pt x="2768405" y="249645"/>
                  </a:lnTo>
                  <a:lnTo>
                    <a:pt x="2815373" y="262375"/>
                  </a:lnTo>
                  <a:lnTo>
                    <a:pt x="2861778" y="276173"/>
                  </a:lnTo>
                  <a:lnTo>
                    <a:pt x="2907600" y="291020"/>
                  </a:lnTo>
                  <a:lnTo>
                    <a:pt x="2952817" y="306900"/>
                  </a:lnTo>
                  <a:lnTo>
                    <a:pt x="2997410" y="323797"/>
                  </a:lnTo>
                  <a:lnTo>
                    <a:pt x="3041359" y="341694"/>
                  </a:lnTo>
                  <a:lnTo>
                    <a:pt x="3084643" y="360574"/>
                  </a:lnTo>
                  <a:lnTo>
                    <a:pt x="3127243" y="380421"/>
                  </a:lnTo>
                  <a:lnTo>
                    <a:pt x="3169137" y="401218"/>
                  </a:lnTo>
                  <a:lnTo>
                    <a:pt x="3210306" y="422947"/>
                  </a:lnTo>
                  <a:lnTo>
                    <a:pt x="3250729" y="445594"/>
                  </a:lnTo>
                  <a:lnTo>
                    <a:pt x="3290387" y="469140"/>
                  </a:lnTo>
                  <a:lnTo>
                    <a:pt x="3329259" y="493569"/>
                  </a:lnTo>
                  <a:lnTo>
                    <a:pt x="3367324" y="518864"/>
                  </a:lnTo>
                  <a:lnTo>
                    <a:pt x="3404563" y="545010"/>
                  </a:lnTo>
                  <a:lnTo>
                    <a:pt x="3440956" y="571988"/>
                  </a:lnTo>
                  <a:lnTo>
                    <a:pt x="3476481" y="599783"/>
                  </a:lnTo>
                  <a:lnTo>
                    <a:pt x="3511119" y="628377"/>
                  </a:lnTo>
                  <a:lnTo>
                    <a:pt x="3544851" y="657754"/>
                  </a:lnTo>
                  <a:lnTo>
                    <a:pt x="3577654" y="687898"/>
                  </a:lnTo>
                  <a:lnTo>
                    <a:pt x="3609510" y="718791"/>
                  </a:lnTo>
                  <a:lnTo>
                    <a:pt x="3640398" y="750417"/>
                  </a:lnTo>
                  <a:lnTo>
                    <a:pt x="3670297" y="782760"/>
                  </a:lnTo>
                  <a:lnTo>
                    <a:pt x="3699188" y="815802"/>
                  </a:lnTo>
                  <a:lnTo>
                    <a:pt x="3727051" y="849526"/>
                  </a:lnTo>
                  <a:lnTo>
                    <a:pt x="3753864" y="883917"/>
                  </a:lnTo>
                  <a:lnTo>
                    <a:pt x="3779609" y="918957"/>
                  </a:lnTo>
                  <a:lnTo>
                    <a:pt x="3804264" y="954630"/>
                  </a:lnTo>
                  <a:lnTo>
                    <a:pt x="3827810" y="990920"/>
                  </a:lnTo>
                  <a:lnTo>
                    <a:pt x="3850225" y="1027808"/>
                  </a:lnTo>
                  <a:lnTo>
                    <a:pt x="3871491" y="1065279"/>
                  </a:lnTo>
                  <a:lnTo>
                    <a:pt x="3891587" y="1103317"/>
                  </a:lnTo>
                  <a:lnTo>
                    <a:pt x="3910492" y="1141903"/>
                  </a:lnTo>
                  <a:lnTo>
                    <a:pt x="3928186" y="1181023"/>
                  </a:lnTo>
                  <a:lnTo>
                    <a:pt x="3944650" y="1220658"/>
                  </a:lnTo>
                  <a:lnTo>
                    <a:pt x="3959863" y="1260792"/>
                  </a:lnTo>
                  <a:lnTo>
                    <a:pt x="3973804" y="1301409"/>
                  </a:lnTo>
                  <a:lnTo>
                    <a:pt x="3986453" y="1342492"/>
                  </a:lnTo>
                  <a:lnTo>
                    <a:pt x="3997791" y="1384024"/>
                  </a:lnTo>
                  <a:lnTo>
                    <a:pt x="4007797" y="1425989"/>
                  </a:lnTo>
                  <a:lnTo>
                    <a:pt x="4016450" y="1468369"/>
                  </a:lnTo>
                  <a:lnTo>
                    <a:pt x="4023731" y="1511149"/>
                  </a:lnTo>
                  <a:lnTo>
                    <a:pt x="4029620" y="1554311"/>
                  </a:lnTo>
                  <a:lnTo>
                    <a:pt x="4034095" y="1597839"/>
                  </a:lnTo>
                  <a:lnTo>
                    <a:pt x="4037138" y="1641715"/>
                  </a:lnTo>
                  <a:lnTo>
                    <a:pt x="4038727" y="1685924"/>
                  </a:lnTo>
                  <a:lnTo>
                    <a:pt x="4039030" y="1714839"/>
                  </a:lnTo>
                  <a:lnTo>
                    <a:pt x="4038981" y="1724533"/>
                  </a:lnTo>
                </a:path>
                <a:path w="4773295" h="1826260">
                  <a:moveTo>
                    <a:pt x="461010" y="1780412"/>
                  </a:moveTo>
                  <a:lnTo>
                    <a:pt x="460893" y="1736183"/>
                  </a:lnTo>
                  <a:lnTo>
                    <a:pt x="462241" y="1692244"/>
                  </a:lnTo>
                  <a:lnTo>
                    <a:pt x="465035" y="1648614"/>
                  </a:lnTo>
                  <a:lnTo>
                    <a:pt x="469255" y="1605311"/>
                  </a:lnTo>
                  <a:lnTo>
                    <a:pt x="474882" y="1562350"/>
                  </a:lnTo>
                  <a:lnTo>
                    <a:pt x="481895" y="1519749"/>
                  </a:lnTo>
                  <a:lnTo>
                    <a:pt x="490275" y="1477527"/>
                  </a:lnTo>
                  <a:lnTo>
                    <a:pt x="500003" y="1435699"/>
                  </a:lnTo>
                  <a:lnTo>
                    <a:pt x="511059" y="1394283"/>
                  </a:lnTo>
                  <a:lnTo>
                    <a:pt x="523424" y="1353296"/>
                  </a:lnTo>
                  <a:lnTo>
                    <a:pt x="537078" y="1312757"/>
                  </a:lnTo>
                  <a:lnTo>
                    <a:pt x="552001" y="1272680"/>
                  </a:lnTo>
                  <a:lnTo>
                    <a:pt x="568174" y="1233085"/>
                  </a:lnTo>
                  <a:lnTo>
                    <a:pt x="585578" y="1193989"/>
                  </a:lnTo>
                  <a:lnTo>
                    <a:pt x="604192" y="1155407"/>
                  </a:lnTo>
                  <a:lnTo>
                    <a:pt x="623998" y="1117359"/>
                  </a:lnTo>
                  <a:lnTo>
                    <a:pt x="644975" y="1079861"/>
                  </a:lnTo>
                  <a:lnTo>
                    <a:pt x="667105" y="1042929"/>
                  </a:lnTo>
                  <a:lnTo>
                    <a:pt x="690367" y="1006583"/>
                  </a:lnTo>
                  <a:lnTo>
                    <a:pt x="714742" y="970838"/>
                  </a:lnTo>
                  <a:lnTo>
                    <a:pt x="740210" y="935712"/>
                  </a:lnTo>
                  <a:lnTo>
                    <a:pt x="766753" y="901222"/>
                  </a:lnTo>
                  <a:lnTo>
                    <a:pt x="794349" y="867386"/>
                  </a:lnTo>
                  <a:lnTo>
                    <a:pt x="822981" y="834220"/>
                  </a:lnTo>
                  <a:lnTo>
                    <a:pt x="852628" y="801742"/>
                  </a:lnTo>
                  <a:lnTo>
                    <a:pt x="883270" y="769970"/>
                  </a:lnTo>
                  <a:lnTo>
                    <a:pt x="914889" y="738920"/>
                  </a:lnTo>
                  <a:lnTo>
                    <a:pt x="947464" y="708609"/>
                  </a:lnTo>
                  <a:lnTo>
                    <a:pt x="980976" y="679056"/>
                  </a:lnTo>
                  <a:lnTo>
                    <a:pt x="1015406" y="650277"/>
                  </a:lnTo>
                  <a:lnTo>
                    <a:pt x="1050733" y="622289"/>
                  </a:lnTo>
                  <a:lnTo>
                    <a:pt x="1086939" y="595109"/>
                  </a:lnTo>
                  <a:lnTo>
                    <a:pt x="1124004" y="568756"/>
                  </a:lnTo>
                  <a:lnTo>
                    <a:pt x="1161907" y="543245"/>
                  </a:lnTo>
                  <a:lnTo>
                    <a:pt x="1200631" y="518595"/>
                  </a:lnTo>
                  <a:lnTo>
                    <a:pt x="1240155" y="494823"/>
                  </a:lnTo>
                  <a:lnTo>
                    <a:pt x="1280459" y="471945"/>
                  </a:lnTo>
                  <a:lnTo>
                    <a:pt x="1321524" y="449979"/>
                  </a:lnTo>
                  <a:lnTo>
                    <a:pt x="1363330" y="428943"/>
                  </a:lnTo>
                  <a:lnTo>
                    <a:pt x="1405859" y="408853"/>
                  </a:lnTo>
                  <a:lnTo>
                    <a:pt x="1449090" y="389727"/>
                  </a:lnTo>
                  <a:lnTo>
                    <a:pt x="1493003" y="371582"/>
                  </a:lnTo>
                  <a:lnTo>
                    <a:pt x="1537580" y="354436"/>
                  </a:lnTo>
                  <a:lnTo>
                    <a:pt x="1582801" y="338304"/>
                  </a:lnTo>
                  <a:lnTo>
                    <a:pt x="1628645" y="323206"/>
                  </a:lnTo>
                  <a:lnTo>
                    <a:pt x="1675094" y="309157"/>
                  </a:lnTo>
                  <a:lnTo>
                    <a:pt x="1722128" y="296176"/>
                  </a:lnTo>
                  <a:lnTo>
                    <a:pt x="1769728" y="284279"/>
                  </a:lnTo>
                  <a:lnTo>
                    <a:pt x="1817873" y="273484"/>
                  </a:lnTo>
                  <a:lnTo>
                    <a:pt x="1866545" y="263808"/>
                  </a:lnTo>
                  <a:lnTo>
                    <a:pt x="1915723" y="255268"/>
                  </a:lnTo>
                  <a:lnTo>
                    <a:pt x="1965389" y="247881"/>
                  </a:lnTo>
                  <a:lnTo>
                    <a:pt x="2015522" y="241666"/>
                  </a:lnTo>
                  <a:lnTo>
                    <a:pt x="2066103" y="236638"/>
                  </a:lnTo>
                  <a:lnTo>
                    <a:pt x="2117113" y="232815"/>
                  </a:lnTo>
                  <a:lnTo>
                    <a:pt x="2168532" y="230214"/>
                  </a:lnTo>
                  <a:lnTo>
                    <a:pt x="2220341" y="228853"/>
                  </a:lnTo>
                  <a:lnTo>
                    <a:pt x="2272173" y="228755"/>
                  </a:lnTo>
                  <a:lnTo>
                    <a:pt x="2323665" y="229908"/>
                  </a:lnTo>
                  <a:lnTo>
                    <a:pt x="2374795" y="232293"/>
                  </a:lnTo>
                  <a:lnTo>
                    <a:pt x="2425544" y="235895"/>
                  </a:lnTo>
                  <a:lnTo>
                    <a:pt x="2475891" y="240697"/>
                  </a:lnTo>
                  <a:lnTo>
                    <a:pt x="2525816" y="246682"/>
                  </a:lnTo>
                  <a:lnTo>
                    <a:pt x="2575299" y="253834"/>
                  </a:lnTo>
                  <a:lnTo>
                    <a:pt x="2624320" y="262136"/>
                  </a:lnTo>
                  <a:lnTo>
                    <a:pt x="2672858" y="271571"/>
                  </a:lnTo>
                  <a:lnTo>
                    <a:pt x="2720893" y="282122"/>
                  </a:lnTo>
                  <a:lnTo>
                    <a:pt x="2768405" y="293773"/>
                  </a:lnTo>
                  <a:lnTo>
                    <a:pt x="2815373" y="306508"/>
                  </a:lnTo>
                  <a:lnTo>
                    <a:pt x="2861778" y="320309"/>
                  </a:lnTo>
                  <a:lnTo>
                    <a:pt x="2907600" y="335159"/>
                  </a:lnTo>
                  <a:lnTo>
                    <a:pt x="2952817" y="351043"/>
                  </a:lnTo>
                  <a:lnTo>
                    <a:pt x="2997410" y="367943"/>
                  </a:lnTo>
                  <a:lnTo>
                    <a:pt x="3041359" y="385843"/>
                  </a:lnTo>
                  <a:lnTo>
                    <a:pt x="3084643" y="404726"/>
                  </a:lnTo>
                  <a:lnTo>
                    <a:pt x="3127243" y="424575"/>
                  </a:lnTo>
                  <a:lnTo>
                    <a:pt x="3169137" y="445373"/>
                  </a:lnTo>
                  <a:lnTo>
                    <a:pt x="3210306" y="467105"/>
                  </a:lnTo>
                  <a:lnTo>
                    <a:pt x="3250729" y="489753"/>
                  </a:lnTo>
                  <a:lnTo>
                    <a:pt x="3290387" y="513300"/>
                  </a:lnTo>
                  <a:lnTo>
                    <a:pt x="3329259" y="537731"/>
                  </a:lnTo>
                  <a:lnTo>
                    <a:pt x="3367324" y="563027"/>
                  </a:lnTo>
                  <a:lnTo>
                    <a:pt x="3404563" y="589173"/>
                  </a:lnTo>
                  <a:lnTo>
                    <a:pt x="3440956" y="616152"/>
                  </a:lnTo>
                  <a:lnTo>
                    <a:pt x="3476481" y="643947"/>
                  </a:lnTo>
                  <a:lnTo>
                    <a:pt x="3511119" y="672541"/>
                  </a:lnTo>
                  <a:lnTo>
                    <a:pt x="3544851" y="701918"/>
                  </a:lnTo>
                  <a:lnTo>
                    <a:pt x="3577654" y="732062"/>
                  </a:lnTo>
                  <a:lnTo>
                    <a:pt x="3609510" y="762954"/>
                  </a:lnTo>
                  <a:lnTo>
                    <a:pt x="3640398" y="794579"/>
                  </a:lnTo>
                  <a:lnTo>
                    <a:pt x="3670297" y="826920"/>
                  </a:lnTo>
                  <a:lnTo>
                    <a:pt x="3699188" y="859961"/>
                  </a:lnTo>
                  <a:lnTo>
                    <a:pt x="3727051" y="893684"/>
                  </a:lnTo>
                  <a:lnTo>
                    <a:pt x="3753864" y="928073"/>
                  </a:lnTo>
                  <a:lnTo>
                    <a:pt x="3779609" y="963111"/>
                  </a:lnTo>
                  <a:lnTo>
                    <a:pt x="3804264" y="998782"/>
                  </a:lnTo>
                  <a:lnTo>
                    <a:pt x="3827810" y="1035068"/>
                  </a:lnTo>
                  <a:lnTo>
                    <a:pt x="3850225" y="1071954"/>
                  </a:lnTo>
                  <a:lnTo>
                    <a:pt x="3871491" y="1109422"/>
                  </a:lnTo>
                  <a:lnTo>
                    <a:pt x="3891587" y="1147456"/>
                  </a:lnTo>
                  <a:lnTo>
                    <a:pt x="3910492" y="1186039"/>
                  </a:lnTo>
                  <a:lnTo>
                    <a:pt x="3928186" y="1225155"/>
                  </a:lnTo>
                  <a:lnTo>
                    <a:pt x="3944650" y="1264786"/>
                  </a:lnTo>
                  <a:lnTo>
                    <a:pt x="3959863" y="1304916"/>
                  </a:lnTo>
                  <a:lnTo>
                    <a:pt x="3973804" y="1345529"/>
                  </a:lnTo>
                  <a:lnTo>
                    <a:pt x="3986453" y="1386607"/>
                  </a:lnTo>
                  <a:lnTo>
                    <a:pt x="3997791" y="1428134"/>
                  </a:lnTo>
                  <a:lnTo>
                    <a:pt x="4007797" y="1470094"/>
                  </a:lnTo>
                  <a:lnTo>
                    <a:pt x="4016450" y="1512469"/>
                  </a:lnTo>
                  <a:lnTo>
                    <a:pt x="4023731" y="1555243"/>
                  </a:lnTo>
                  <a:lnTo>
                    <a:pt x="4029620" y="1598399"/>
                  </a:lnTo>
                  <a:lnTo>
                    <a:pt x="4034095" y="1641920"/>
                  </a:lnTo>
                  <a:lnTo>
                    <a:pt x="4037138" y="1685791"/>
                  </a:lnTo>
                  <a:lnTo>
                    <a:pt x="4038727" y="1729993"/>
                  </a:lnTo>
                  <a:lnTo>
                    <a:pt x="4039030" y="1758961"/>
                  </a:lnTo>
                  <a:lnTo>
                    <a:pt x="4038981" y="1768602"/>
                  </a:lnTo>
                </a:path>
                <a:path w="4773295" h="1826260">
                  <a:moveTo>
                    <a:pt x="881761" y="1493646"/>
                  </a:moveTo>
                  <a:lnTo>
                    <a:pt x="0" y="1465452"/>
                  </a:lnTo>
                </a:path>
                <a:path w="4773295" h="1826260">
                  <a:moveTo>
                    <a:pt x="2353183" y="832103"/>
                  </a:moveTo>
                  <a:lnTo>
                    <a:pt x="2323211" y="0"/>
                  </a:lnTo>
                </a:path>
                <a:path w="4773295" h="1826260">
                  <a:moveTo>
                    <a:pt x="3875023" y="1278254"/>
                  </a:moveTo>
                  <a:lnTo>
                    <a:pt x="4773041" y="377189"/>
                  </a:lnTo>
                </a:path>
              </a:pathLst>
            </a:custGeom>
            <a:ln w="76200">
              <a:solidFill>
                <a:srgbClr val="6C27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13903" y="2816351"/>
              <a:ext cx="3776472" cy="12085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3083" y="2805683"/>
              <a:ext cx="3795204" cy="115462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031620" y="2746358"/>
            <a:ext cx="2585915" cy="111876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23994" algn="just">
              <a:spcBef>
                <a:spcPts val="84"/>
              </a:spcBef>
            </a:pP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Интеграция</a:t>
            </a: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знаний:</a:t>
            </a:r>
            <a:r>
              <a:rPr b="1" i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общие методологические</a:t>
            </a:r>
            <a:r>
              <a:rPr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подходы,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b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связей,</a:t>
            </a:r>
            <a:r>
              <a:rPr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аналогий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1" name="Picture 3" descr="C:\Users\1\Downloads\Рисунок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3" y="587661"/>
            <a:ext cx="1043853" cy="10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15"/>
          <p:cNvSpPr txBox="1"/>
          <p:nvPr/>
        </p:nvSpPr>
        <p:spPr>
          <a:xfrm>
            <a:off x="6115734" y="4051140"/>
            <a:ext cx="2222500" cy="1949760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algn="ctr">
              <a:spcBef>
                <a:spcPts val="84"/>
              </a:spcBef>
            </a:pP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Оценочная</a:t>
            </a:r>
            <a:endParaRPr>
              <a:latin typeface="Calibri"/>
              <a:cs typeface="Calibri"/>
            </a:endParaRPr>
          </a:p>
          <a:p>
            <a:pPr marL="10664" marR="4266" indent="1066" algn="ctr"/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самостоятельность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школьников,</a:t>
            </a:r>
            <a:r>
              <a:rPr b="1" spc="-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r>
              <a:rPr b="1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само-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 взаимооценку: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кейсы,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ролевые</a:t>
            </a:r>
            <a:r>
              <a:rPr b="1" spc="-4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игры,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диспуты</a:t>
            </a:r>
            <a:r>
              <a:rPr b="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др.</a:t>
            </a:r>
            <a:endParaRPr>
              <a:latin typeface="Calibri"/>
              <a:cs typeface="Calibri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384594" y="4346842"/>
            <a:ext cx="2011485" cy="1821425"/>
          </a:xfrm>
          <a:prstGeom prst="rect">
            <a:avLst/>
          </a:prstGeom>
        </p:spPr>
        <p:txBody>
          <a:bodyPr vert="horz" wrap="square" lIns="0" tIns="62386" rIns="0" bIns="0" rtlCol="0">
            <a:spAutoFit/>
          </a:bodyPr>
          <a:lstStyle/>
          <a:p>
            <a:pPr marL="325258" marR="319392" indent="533" algn="ctr">
              <a:lnSpc>
                <a:spcPts val="1696"/>
              </a:lnSpc>
              <a:spcBef>
                <a:spcPts val="491"/>
              </a:spcBef>
            </a:pP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успешной деятельности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>
              <a:latin typeface="Calibri"/>
              <a:cs typeface="Calibri"/>
            </a:endParaRPr>
          </a:p>
          <a:p>
            <a:pPr marL="10131" marR="4266" algn="ctr">
              <a:lnSpc>
                <a:spcPct val="80000"/>
              </a:lnSpc>
              <a:spcBef>
                <a:spcPts val="8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разрешения </a:t>
            </a:r>
            <a:r>
              <a:rPr b="1" spc="-17" dirty="0">
                <a:solidFill>
                  <a:srgbClr val="FFFFFF"/>
                </a:solidFill>
                <a:latin typeface="Calibri"/>
                <a:cs typeface="Calibri"/>
              </a:rPr>
              <a:t>проблем,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принятия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решений, позитивного</a:t>
            </a:r>
            <a:endParaRPr>
              <a:latin typeface="Calibri"/>
              <a:cs typeface="Calibri"/>
            </a:endParaRPr>
          </a:p>
          <a:p>
            <a:pPr algn="ctr">
              <a:lnSpc>
                <a:spcPts val="1696"/>
              </a:lnSpc>
            </a:pP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поведения</a:t>
            </a:r>
            <a:endParaRPr>
              <a:latin typeface="Calibri"/>
              <a:cs typeface="Calibri"/>
            </a:endParaRPr>
          </a:p>
        </p:txBody>
      </p:sp>
      <p:sp>
        <p:nvSpPr>
          <p:cNvPr id="53" name="object 39"/>
          <p:cNvSpPr txBox="1"/>
          <p:nvPr/>
        </p:nvSpPr>
        <p:spPr>
          <a:xfrm>
            <a:off x="6031620" y="2746358"/>
            <a:ext cx="2585915" cy="1118764"/>
          </a:xfrm>
          <a:prstGeom prst="rect">
            <a:avLst/>
          </a:prstGeom>
        </p:spPr>
        <p:txBody>
          <a:bodyPr vert="horz" wrap="square" lIns="0" tIns="10664" rIns="0" bIns="0" rtlCol="0">
            <a:spAutoFit/>
          </a:bodyPr>
          <a:lstStyle/>
          <a:p>
            <a:pPr marL="10664" marR="4266" indent="23994" algn="just">
              <a:spcBef>
                <a:spcPts val="84"/>
              </a:spcBef>
            </a:pP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Интеграция</a:t>
            </a:r>
            <a:r>
              <a:rPr b="1" i="1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FFFF"/>
                </a:solidFill>
                <a:latin typeface="Calibri"/>
                <a:cs typeface="Calibri"/>
              </a:rPr>
              <a:t>знаний:</a:t>
            </a:r>
            <a:r>
              <a:rPr b="1" i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общие методологические</a:t>
            </a:r>
            <a:r>
              <a:rPr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21" dirty="0">
                <a:solidFill>
                  <a:srgbClr val="FFFFFF"/>
                </a:solidFill>
                <a:latin typeface="Calibri"/>
                <a:cs typeface="Calibri"/>
              </a:rPr>
              <a:t>подходы,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b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связей,</a:t>
            </a:r>
            <a:r>
              <a:rPr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8" dirty="0">
                <a:solidFill>
                  <a:srgbClr val="FFFFFF"/>
                </a:solidFill>
                <a:latin typeface="Calibri"/>
                <a:cs typeface="Calibri"/>
              </a:rPr>
              <a:t>аналогий</a:t>
            </a:r>
            <a:endParaRPr>
              <a:latin typeface="Calibri"/>
              <a:cs typeface="Calibri"/>
            </a:endParaRPr>
          </a:p>
        </p:txBody>
      </p:sp>
      <p:sp>
        <p:nvSpPr>
          <p:cNvPr id="54" name="object 2"/>
          <p:cNvSpPr txBox="1">
            <a:spLocks/>
          </p:cNvSpPr>
          <p:nvPr/>
        </p:nvSpPr>
        <p:spPr>
          <a:xfrm>
            <a:off x="-412359" y="211881"/>
            <a:ext cx="9246870" cy="87107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">
              <a:lnSpc>
                <a:spcPts val="3454"/>
              </a:lnSpc>
              <a:spcBef>
                <a:spcPts val="105"/>
              </a:spcBef>
              <a:tabLst>
                <a:tab pos="469201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означает,</a:t>
            </a:r>
            <a:r>
              <a:rPr lang="ru-RU" sz="2400" b="1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</a:t>
            </a:r>
            <a:r>
              <a:rPr lang="ru-RU" sz="24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24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учебном</a:t>
            </a:r>
            <a:r>
              <a:rPr lang="ru-RU" sz="24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latin typeface="Times New Roman" pitchFamily="18" charset="0"/>
                <a:cs typeface="Times New Roman" pitchFamily="18" charset="0"/>
              </a:rPr>
              <a:t>процессе?</a:t>
            </a:r>
            <a:endParaRPr lang="ru-RU" sz="2400" b="1" spc="-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bject 3"/>
          <p:cNvSpPr txBox="1"/>
          <p:nvPr/>
        </p:nvSpPr>
        <p:spPr>
          <a:xfrm>
            <a:off x="0" y="1082953"/>
            <a:ext cx="9036495" cy="5260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Учитель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marL="402590" marR="1540510" indent="-390525" algn="just">
              <a:lnSpc>
                <a:spcPct val="80000"/>
              </a:lnSpc>
              <a:spcBef>
                <a:spcPts val="540"/>
              </a:spcBef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овладел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понятиями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связанными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ункциональной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грамотностью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marR="236220" indent="-390525" algn="just">
              <a:lnSpc>
                <a:spcPts val="2310"/>
              </a:lnSpc>
              <a:spcBef>
                <a:spcPts val="470"/>
              </a:spcBef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овладел</a:t>
            </a:r>
            <a:r>
              <a:rPr sz="24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(различение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indent="-390525" algn="just">
              <a:lnSpc>
                <a:spcPts val="2555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понимает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учебных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algn="just">
              <a:lnSpc>
                <a:spcPts val="2555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indent="-390525" algn="just">
              <a:lnSpc>
                <a:spcPts val="2555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умеет</a:t>
            </a:r>
            <a:r>
              <a:rPr sz="2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отбирать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разрабатывать</a:t>
            </a:r>
            <a:r>
              <a:rPr sz="2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учебные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 smtClean="0"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marR="5080" indent="-390525" algn="just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402590" algn="l"/>
                <a:tab pos="403225" algn="l"/>
                <a:tab pos="1646555" algn="l"/>
              </a:tabLst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овладел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	практиками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развивающего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(работа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группах,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др.)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indent="-390525" algn="just">
              <a:lnSpc>
                <a:spcPts val="2520"/>
              </a:lnSpc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овладел</a:t>
            </a:r>
            <a:r>
              <a:rPr sz="2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технологией</a:t>
            </a:r>
            <a:r>
              <a:rPr sz="2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формирующего</a:t>
            </a:r>
            <a:r>
              <a:rPr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оценивания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err="1" smtClean="0">
                <a:latin typeface="Times New Roman" pitchFamily="18" charset="0"/>
                <a:cs typeface="Times New Roman" pitchFamily="18" charset="0"/>
              </a:rPr>
              <a:t>критериально-</a:t>
            </a:r>
            <a:r>
              <a:rPr sz="2400" b="1" dirty="0" err="1" smtClean="0">
                <a:latin typeface="Times New Roman" pitchFamily="18" charset="0"/>
                <a:cs typeface="Times New Roman" pitchFamily="18" charset="0"/>
              </a:rPr>
              <a:t>уровневого</a:t>
            </a:r>
            <a:r>
              <a:rPr sz="2400" b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подхода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02590" marR="1510030" indent="-390525" algn="just">
              <a:lnSpc>
                <a:spcPct val="80000"/>
              </a:lnSpc>
              <a:spcBef>
                <a:spcPts val="540"/>
              </a:spcBef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умеет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работать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команде</a:t>
            </a:r>
            <a:r>
              <a:rPr sz="2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учителей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организуя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b="1" spc="-10" dirty="0" err="1" smtClean="0">
                <a:latin typeface="Times New Roman" pitchFamily="18" charset="0"/>
                <a:cs typeface="Times New Roman" pitchFamily="18" charset="0"/>
              </a:rPr>
              <a:t>ежпредметное</a:t>
            </a: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6074"/>
            <a:ext cx="1047801" cy="10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643182"/>
            <a:ext cx="81439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4"/>
              </a:rPr>
              <a:t>https://pedsovet66.irro.ru/?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page_id=436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5"/>
              </a:rPr>
              <a:t>https://vbudushee.ru/library/kompetentsii-4k-formirovanie-i-otsenka-na-uroke-prakticheskie-rekomendatsii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/>
              </a:rPr>
              <a:t>yandex.ru/promo/education/specpro/fungram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курс от Яндекс Учебника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729005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Задание: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838" y="1700808"/>
            <a:ext cx="9018658" cy="44157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осовещайтесь в группе </a:t>
            </a:r>
          </a:p>
          <a:p>
            <a:pPr marL="109728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составьте:</a:t>
            </a:r>
          </a:p>
          <a:p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кластер на тему «Функциональная грамотность»          </a:t>
            </a:r>
          </a:p>
          <a:p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ответьте на вопрос: «Как ее можно измерить?»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51" y="26074"/>
            <a:ext cx="1244260" cy="12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Читательская грамотность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fs.znanio.ru/8c0997/d7/a5/3f2f86f3c4e77e497a0ec904c0c099b78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675"/>
            <a:ext cx="93059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6074"/>
            <a:ext cx="1047801" cy="10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551" y="143431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PISA оценивает читательскую грамотность на переходе из основной школы в среднюю, в профессиональную или в самостоятельную жизнь, то есть на этапе перехода от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использования чтения как средства обучения к использованию чтения как средства для реальной жизни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16632"/>
            <a:ext cx="792088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 defTabSz="1333500">
              <a:lnSpc>
                <a:spcPct val="90000"/>
              </a:lnSpc>
              <a:spcAft>
                <a:spcPct val="35000"/>
              </a:spcAft>
            </a:pP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62113" y="1124744"/>
            <a:ext cx="8019773" cy="520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Обсудите в группах и скажите, что, по-вашему,  </a:t>
            </a:r>
          </a:p>
          <a:p>
            <a:pPr marL="109728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«текстом»?</a:t>
            </a:r>
          </a:p>
          <a:p>
            <a:pPr marL="109728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тексты используются </a:t>
            </a:r>
          </a:p>
          <a:p>
            <a:pPr marL="109728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международном исследовании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PISA?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6" y="26074"/>
            <a:ext cx="1103145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6286" y="224555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ТЕКСТ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3591" y="1101211"/>
            <a:ext cx="8280920" cy="17944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латинского 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textus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«ткань», «сплетение», «соединение», «структура», «связь») - это речевое произведение, состоящее из ряда предложений, расположенных в определённой последовательности и объединённых в целое единством темы, основной мысли и с помощью различных языковых средств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3367109"/>
            <a:ext cx="4032448" cy="26642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текста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 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завершённость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 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  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стилевое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единство;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  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6" y="26074"/>
            <a:ext cx="1103145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6286" y="224555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ТЕКСТОВ: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СПЛОШНЫЕ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9983" y="1916832"/>
            <a:ext cx="2448273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2272" y="1916832"/>
            <a:ext cx="5904656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Отрывок из рассказа, стихотворение, описание человека, места, предмета и т.д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688" y="2924944"/>
            <a:ext cx="2461567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ПОВЕСТВОВАНИЕ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2272" y="2924944"/>
            <a:ext cx="5904656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Рассказ, повесть, басня, письмо, статья в газете или журнале, статья в учебнике, инструкция, реклама, краткое содержание фильма, спектакля, пост блога, материалы различных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сайтов.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203" y="4581128"/>
            <a:ext cx="2430051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РАССУЖДЕНИЕ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2272" y="4581128"/>
            <a:ext cx="5904656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Сочинение-размышление, комментарий,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аргумента-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собственного мнения.</a:t>
            </a: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" y="251373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Сплошной текст: пример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4" y="800619"/>
            <a:ext cx="8928992" cy="5940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Перевёрнутые мыши</a:t>
            </a:r>
          </a:p>
          <a:p>
            <a:pPr marL="109728"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Жил-был старик по имени Левон. Было ему 87 лет. Всю свою жизнь он был тихим и спокойным человеком. Он был очень беден и очень счастлив.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Когда Левон обнаружил у себя дома мышей, он сначала не очень переживал по этому поводу. Но мышей становилось всё больше и больше.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Они начали мешать ему. Наконец наступило время, когда даже Левон не мог этого больше выносить.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«Это уж слишком, – сказал он. – Это становится невыносимо». Старик вышел из дома и, хромая, пошёл по дороге в магазин. Там он купил несколько мышеловок, кусок сыра и клей.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Когда Левон вернулся домой,  он намазал основание  мышеловок  клеем  и поместил их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потолок. Затем он закрепил в мышеловках по кусочку сыра и привёл  их в готовность.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Ночью, когда мыши вышли из своих норок и увидели мышеловки на потолке, они реши-ли, что это шутка. Они разгуливали по полу, толкая друг друга и показывая передними лапками вверх, и давились от смеха. В конце концов, довольно глупо прикреплять мышеловки на потолок.</a:t>
            </a:r>
          </a:p>
          <a:p>
            <a:pPr marL="109728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Когда на следующее утро Левон вошёл в комнату и увидел,  что  ни  одна мышка не попала в    ловушку, он улыбнулся, но ничего не сказал.</a:t>
            </a:r>
          </a:p>
          <a:p>
            <a:pPr marL="109728"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897</Words>
  <Application>Microsoft Office PowerPoint</Application>
  <PresentationFormat>Экран (4:3)</PresentationFormat>
  <Paragraphs>194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Эффективные педагогические практики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59</cp:revision>
  <dcterms:created xsi:type="dcterms:W3CDTF">2020-08-24T06:31:58Z</dcterms:created>
  <dcterms:modified xsi:type="dcterms:W3CDTF">2021-11-05T04:52:49Z</dcterms:modified>
</cp:coreProperties>
</file>