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81" r:id="rId3"/>
    <p:sldId id="282" r:id="rId4"/>
    <p:sldId id="263" r:id="rId5"/>
    <p:sldId id="280" r:id="rId6"/>
    <p:sldId id="264" r:id="rId7"/>
    <p:sldId id="265" r:id="rId8"/>
    <p:sldId id="266" r:id="rId9"/>
    <p:sldId id="267" r:id="rId10"/>
    <p:sldId id="268" r:id="rId11"/>
    <p:sldId id="269" r:id="rId12"/>
    <p:sldId id="294" r:id="rId13"/>
    <p:sldId id="29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9F40D-E2F7-4258-8740-371FD18A67C8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0BA77-3CFD-4047-A9A1-A5C29EEE39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10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5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22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43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57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52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10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53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36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54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36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B6C-F372-4722-9ADA-4FB4C9192A8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62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3DB6C-F372-4722-9ADA-4FB4C9192A8A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0EA8-2597-4493-B291-0530624A3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57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38" y="26074"/>
            <a:ext cx="1582973" cy="16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8662" y="500042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106311"/>
            <a:ext cx="6856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«Березовская средняя школа №1 имени Е.К. Зырянова»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1920" y="1988840"/>
            <a:ext cx="721216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Родительское собрание</a:t>
            </a:r>
          </a:p>
          <a:p>
            <a:pPr algn="ctr"/>
            <a:r>
              <a:rPr lang="ru-RU" sz="40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4000" b="1" dirty="0" smtClean="0">
                <a:solidFill>
                  <a:srgbClr val="00B050"/>
                </a:solidFill>
                <a:cs typeface="Times New Roman" pitchFamily="18" charset="0"/>
              </a:rPr>
              <a:t>Что значит «быть грамотным»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cs typeface="Times New Roman" pitchFamily="18" charset="0"/>
              </a:rPr>
              <a:t> в </a:t>
            </a:r>
            <a:r>
              <a:rPr lang="en-US" sz="4000" b="1" dirty="0" smtClean="0">
                <a:solidFill>
                  <a:srgbClr val="00B050"/>
                </a:solidFill>
                <a:cs typeface="Times New Roman" pitchFamily="18" charset="0"/>
              </a:rPr>
              <a:t>XXI</a:t>
            </a:r>
            <a:r>
              <a:rPr lang="ru-RU" sz="4000" b="1" dirty="0" smtClean="0">
                <a:solidFill>
                  <a:srgbClr val="00B050"/>
                </a:solidFill>
                <a:cs typeface="Times New Roman" pitchFamily="18" charset="0"/>
              </a:rPr>
              <a:t> веке?»</a:t>
            </a:r>
            <a:endParaRPr lang="ru-RU" sz="40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6093296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15 декабря  2021 года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1\Downloads\2021-12-15_17-00-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71303"/>
            <a:ext cx="796408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6"/>
          <p:cNvSpPr txBox="1">
            <a:spLocks/>
          </p:cNvSpPr>
          <p:nvPr/>
        </p:nvSpPr>
        <p:spPr>
          <a:xfrm>
            <a:off x="194614" y="197533"/>
            <a:ext cx="8136904" cy="861774"/>
          </a:xfrm>
          <a:prstGeom prst="rect">
            <a:avLst/>
          </a:prstGeom>
          <a:solidFill>
            <a:srgbClr val="499B82"/>
          </a:solidFill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нтересные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ресурсы, которые помогут увлечь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детей и покажут красоту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математики.</a:t>
            </a:r>
          </a:p>
        </p:txBody>
      </p:sp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499" y="197533"/>
            <a:ext cx="1020499" cy="103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6"/>
          <p:cNvSpPr txBox="1">
            <a:spLocks/>
          </p:cNvSpPr>
          <p:nvPr/>
        </p:nvSpPr>
        <p:spPr>
          <a:xfrm>
            <a:off x="539552" y="427315"/>
            <a:ext cx="7344816" cy="343492"/>
          </a:xfrm>
          <a:prstGeom prst="rect">
            <a:avLst/>
          </a:prstGeom>
          <a:solidFill>
            <a:srgbClr val="499B82"/>
          </a:solidFill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20"/>
              </a:lnSpc>
            </a:pPr>
            <a:r>
              <a:rPr lang="ru-RU" sz="3200" b="1" dirty="0" smtClean="0">
                <a:solidFill>
                  <a:srgbClr val="FFFFFF"/>
                </a:solidFill>
                <a:latin typeface="Arial"/>
                <a:cs typeface="Arial"/>
              </a:rPr>
              <a:t>Настольные математические игры</a:t>
            </a:r>
            <a:endParaRPr lang="ru-RU" sz="3200" dirty="0">
              <a:latin typeface="Arial"/>
              <a:cs typeface="Arial"/>
            </a:endParaRPr>
          </a:p>
        </p:txBody>
      </p:sp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61" y="26074"/>
            <a:ext cx="1156250" cy="117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image.mel.fm/i/G/GzqkrDUYDN/5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7"/>
            <a:ext cx="4032448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mage.mel.fm/i/6/69zi6s8MSv/5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98" y="1412776"/>
            <a:ext cx="4683646" cy="4683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61" y="26074"/>
            <a:ext cx="1156250" cy="117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planeta-eruditov.ru/wp-content/uploads/2021/03/2c16cef31e1aab283715d555a16c1b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20" y="1412776"/>
            <a:ext cx="7656160" cy="4855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6"/>
          <p:cNvSpPr txBox="1">
            <a:spLocks/>
          </p:cNvSpPr>
          <p:nvPr/>
        </p:nvSpPr>
        <p:spPr>
          <a:xfrm>
            <a:off x="743920" y="427315"/>
            <a:ext cx="6276352" cy="343492"/>
          </a:xfrm>
          <a:prstGeom prst="rect">
            <a:avLst/>
          </a:prstGeom>
          <a:solidFill>
            <a:srgbClr val="499B82"/>
          </a:solidFill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20"/>
              </a:lnSpc>
            </a:pPr>
            <a:r>
              <a:rPr lang="ru-RU" sz="3200" b="1" dirty="0" smtClean="0">
                <a:solidFill>
                  <a:srgbClr val="FFFFFF"/>
                </a:solidFill>
                <a:latin typeface="Arial"/>
                <a:cs typeface="Arial"/>
              </a:rPr>
              <a:t>Математика для жизни</a:t>
            </a:r>
            <a:endParaRPr lang="ru-RU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14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6"/>
          <p:cNvSpPr txBox="1">
            <a:spLocks/>
          </p:cNvSpPr>
          <p:nvPr/>
        </p:nvSpPr>
        <p:spPr>
          <a:xfrm>
            <a:off x="539552" y="427315"/>
            <a:ext cx="7344816" cy="343492"/>
          </a:xfrm>
          <a:prstGeom prst="rect">
            <a:avLst/>
          </a:prstGeom>
          <a:solidFill>
            <a:srgbClr val="499B82"/>
          </a:solidFill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20"/>
              </a:lnSpc>
            </a:pPr>
            <a:r>
              <a:rPr lang="ru-RU" sz="3200" b="1" dirty="0" smtClean="0">
                <a:solidFill>
                  <a:srgbClr val="FFFFFF"/>
                </a:solidFill>
                <a:latin typeface="Arial"/>
                <a:cs typeface="Arial"/>
              </a:rPr>
              <a:t>Литература</a:t>
            </a:r>
            <a:endParaRPr lang="ru-RU" sz="3200" dirty="0">
              <a:latin typeface="Arial"/>
              <a:cs typeface="Arial"/>
            </a:endParaRPr>
          </a:p>
        </p:txBody>
      </p:sp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61" y="26074"/>
            <a:ext cx="1156250" cy="117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2021" y="1916832"/>
            <a:ext cx="845246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Тематический дайджест «Что значит «быть грамотным» в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веке?», благотворительный фонд Сбербанка «Вклад в будущее».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40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" y="-2598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18" y="15666"/>
            <a:ext cx="1385374" cy="140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1\Downloads\depositphotos_246961472-stock-illustration-physics-education-science-various-objec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180533" cy="4787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1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" y="-2598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-2598"/>
            <a:ext cx="1385374" cy="140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6"/>
          <p:cNvSpPr txBox="1">
            <a:spLocks/>
          </p:cNvSpPr>
          <p:nvPr/>
        </p:nvSpPr>
        <p:spPr>
          <a:xfrm>
            <a:off x="1475656" y="265635"/>
            <a:ext cx="5760640" cy="666849"/>
          </a:xfrm>
          <a:prstGeom prst="rect">
            <a:avLst/>
          </a:prstGeom>
          <a:solidFill>
            <a:srgbClr val="499B82"/>
          </a:solidFill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20"/>
              </a:lnSpc>
            </a:pPr>
            <a:r>
              <a:rPr lang="ru-RU" sz="3200" b="1" dirty="0" smtClean="0">
                <a:solidFill>
                  <a:srgbClr val="FFFFFF"/>
                </a:solidFill>
                <a:latin typeface="Arial"/>
                <a:cs typeface="Arial"/>
              </a:rPr>
              <a:t>Математическая</a:t>
            </a:r>
            <a:r>
              <a:rPr lang="ru-RU" sz="3200" b="1" spc="-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200" b="1" spc="-25" dirty="0" smtClean="0">
                <a:solidFill>
                  <a:srgbClr val="FFFFFF"/>
                </a:solidFill>
                <a:latin typeface="Arial"/>
                <a:cs typeface="Arial"/>
              </a:rPr>
              <a:t>грамотность</a:t>
            </a:r>
            <a:endParaRPr lang="ru-RU" sz="3200" dirty="0"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94028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Математическая грамотность — способность определять и понимать роль математики,</a:t>
            </a:r>
          </a:p>
          <a:p>
            <a:pPr algn="just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высказывать хорошо обоснованные математические суждения и находить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необходимые математические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инструменты для решения современных повседневных задач и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научных проблем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 descr="https://i.ytimg.com/vi/5C2v7hilfNk/hqdefault.jpg?sqp=-oaymwEjCPYBEIoBSFryq4qpAxUIARUAAAAAGAElAADIQj0AgKJDeAE=&amp;rs=AOn4CLDC95JNvHj-fxI78VQ3Tkm1iIF1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9080"/>
            <a:ext cx="4082537" cy="2290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91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357166"/>
            <a:ext cx="1385374" cy="140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1643" y="1552955"/>
            <a:ext cx="5285232" cy="4180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38998" y="326405"/>
            <a:ext cx="6590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-10" dirty="0">
                <a:latin typeface="Times New Roman" pitchFamily="18" charset="0"/>
                <a:cs typeface="Times New Roman" pitchFamily="18" charset="0"/>
              </a:rPr>
              <a:t>Международные исследования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141" y="26074"/>
            <a:ext cx="1227370" cy="124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21955" t="23945" r="8013" b="20183"/>
          <a:stretch/>
        </p:blipFill>
        <p:spPr bwMode="auto">
          <a:xfrm>
            <a:off x="280504" y="1253449"/>
            <a:ext cx="8582991" cy="4673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38998" y="326405"/>
            <a:ext cx="6590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-10" dirty="0">
                <a:latin typeface="Times New Roman" pitchFamily="18" charset="0"/>
                <a:cs typeface="Times New Roman" pitchFamily="18" charset="0"/>
              </a:rPr>
              <a:t>Международные исследования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211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Чему нужно учиться?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48" y="62803"/>
            <a:ext cx="1244260" cy="125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1\Downloads\2021-12-15_16-26-27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6"/>
          <a:stretch/>
        </p:blipFill>
        <p:spPr bwMode="auto">
          <a:xfrm>
            <a:off x="290135" y="1412776"/>
            <a:ext cx="8561518" cy="4842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26074"/>
            <a:ext cx="1047801" cy="106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4500" y="523123"/>
            <a:ext cx="86549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Хорошие новости: страх перед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математикои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̆ можно преодолеть, самооценку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важно повышать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, а успех в математике зависит не от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способностеи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̆, а от старания и интереса.</a:t>
            </a:r>
          </a:p>
        </p:txBody>
      </p:sp>
      <p:pic>
        <p:nvPicPr>
          <p:cNvPr id="4098" name="Picture 2" descr="https://navigator.edu54.ru/images/events/cover/84de9ebde79021810f5618b8e1c7af74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7580"/>
            <a:ext cx="3484290" cy="2319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6"/>
          <p:cNvSpPr txBox="1">
            <a:spLocks/>
          </p:cNvSpPr>
          <p:nvPr/>
        </p:nvSpPr>
        <p:spPr>
          <a:xfrm>
            <a:off x="194614" y="197533"/>
            <a:ext cx="8136904" cy="861774"/>
          </a:xfrm>
          <a:prstGeom prst="rect">
            <a:avLst/>
          </a:prstGeom>
          <a:solidFill>
            <a:srgbClr val="499B82"/>
          </a:solidFill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нтересные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ресурсы, которые помогут увлечь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детей и покажут красоту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математики.</a:t>
            </a:r>
          </a:p>
        </p:txBody>
      </p:sp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266" y="26074"/>
            <a:ext cx="1044053" cy="105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532" y="1127066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ваш ребенок лучше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усваивает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информацию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визуально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рекомендуем сайт 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Математические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этюды». Здесь вы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найдете интерактивные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визуализации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миниатюры 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известным математическим правилам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задачкам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Попробуйте разобраться в них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вместе.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\Downloads\2021-12-15_16-53-3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04722"/>
            <a:ext cx="5744523" cy="2782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познанное\Методсовет\Вернисаж\05.11.19\вернисаж педагогических ид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4815"/>
            <a:ext cx="9143999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6"/>
          <p:cNvSpPr txBox="1">
            <a:spLocks/>
          </p:cNvSpPr>
          <p:nvPr/>
        </p:nvSpPr>
        <p:spPr>
          <a:xfrm>
            <a:off x="194614" y="197533"/>
            <a:ext cx="8136904" cy="861774"/>
          </a:xfrm>
          <a:prstGeom prst="rect">
            <a:avLst/>
          </a:prstGeom>
          <a:solidFill>
            <a:srgbClr val="499B82"/>
          </a:solidFill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нтересные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ресурсы, которые помогут увлечь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детей и покажут красоту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математики.</a:t>
            </a:r>
          </a:p>
        </p:txBody>
      </p:sp>
      <p:pic>
        <p:nvPicPr>
          <p:cNvPr id="1027" name="Picture 3" descr="C:\Users\1\Download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59313"/>
            <a:ext cx="1087792" cy="110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1\Downloads\2021-12-15_16-56-4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5040560" cy="494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200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73</cp:revision>
  <dcterms:created xsi:type="dcterms:W3CDTF">2020-08-24T06:31:58Z</dcterms:created>
  <dcterms:modified xsi:type="dcterms:W3CDTF">2021-12-16T07:06:59Z</dcterms:modified>
</cp:coreProperties>
</file>