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71" autoAdjust="0"/>
  </p:normalViewPr>
  <p:slideViewPr>
    <p:cSldViewPr>
      <p:cViewPr varScale="1">
        <p:scale>
          <a:sx n="67" d="100"/>
          <a:sy n="67" d="100"/>
        </p:scale>
        <p:origin x="-4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E157-2EBE-4F17-96B8-9C643DA3FED0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D7BAF6-1E02-4763-A486-CE090AAAC30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E157-2EBE-4F17-96B8-9C643DA3FED0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BAF6-1E02-4763-A486-CE090AAAC3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E157-2EBE-4F17-96B8-9C643DA3FED0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BAF6-1E02-4763-A486-CE090AAAC3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E157-2EBE-4F17-96B8-9C643DA3FED0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BAF6-1E02-4763-A486-CE090AAAC3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E157-2EBE-4F17-96B8-9C643DA3FED0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BAF6-1E02-4763-A486-CE090AAAC30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E157-2EBE-4F17-96B8-9C643DA3FED0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BAF6-1E02-4763-A486-CE090AAAC3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E157-2EBE-4F17-96B8-9C643DA3FED0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BAF6-1E02-4763-A486-CE090AAAC3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E157-2EBE-4F17-96B8-9C643DA3FED0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BAF6-1E02-4763-A486-CE090AAAC3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E157-2EBE-4F17-96B8-9C643DA3FED0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BAF6-1E02-4763-A486-CE090AAAC3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E157-2EBE-4F17-96B8-9C643DA3FED0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BAF6-1E02-4763-A486-CE090AAAC3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E157-2EBE-4F17-96B8-9C643DA3FED0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BAF6-1E02-4763-A486-CE090AAAC30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2F2E157-2EBE-4F17-96B8-9C643DA3FED0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6D7BAF6-1E02-4763-A486-CE090AAAC30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Музей «Березовской средней школы №1 им Е.К. Зырянова»</a:t>
            </a:r>
            <a:br>
              <a:rPr lang="ru-RU" sz="2800" dirty="0" smtClean="0"/>
            </a:br>
            <a:r>
              <a:rPr lang="ru-RU" sz="2800" dirty="0" smtClean="0"/>
              <a:t>1. История школы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3306186" cy="44069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85" y="2409796"/>
            <a:ext cx="4035829" cy="3025833"/>
          </a:xfrm>
        </p:spPr>
      </p:pic>
    </p:spTree>
    <p:extLst>
      <p:ext uri="{BB962C8B-B14F-4D97-AF65-F5344CB8AC3E}">
        <p14:creationId xmlns:p14="http://schemas.microsoft.com/office/powerpoint/2010/main" val="33372693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2. Елизар Кузьмич Зырянов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7" y="1719263"/>
            <a:ext cx="3306186" cy="44069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85" y="2409796"/>
            <a:ext cx="4035829" cy="3025833"/>
          </a:xfrm>
        </p:spPr>
      </p:pic>
    </p:spTree>
    <p:extLst>
      <p:ext uri="{BB962C8B-B14F-4D97-AF65-F5344CB8AC3E}">
        <p14:creationId xmlns:p14="http://schemas.microsoft.com/office/powerpoint/2010/main" val="24843231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3. Великая отечественная война. Наши герои.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7" y="1719263"/>
            <a:ext cx="3306186" cy="44069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85" y="2409796"/>
            <a:ext cx="4035829" cy="3025833"/>
          </a:xfrm>
        </p:spPr>
      </p:pic>
    </p:spTree>
    <p:extLst>
      <p:ext uri="{BB962C8B-B14F-4D97-AF65-F5344CB8AC3E}">
        <p14:creationId xmlns:p14="http://schemas.microsoft.com/office/powerpoint/2010/main" val="21212114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4. «Именем твоим горда родная школа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7" y="1719263"/>
            <a:ext cx="3306186" cy="44069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407" y="1719263"/>
            <a:ext cx="3306186" cy="4406900"/>
          </a:xfrm>
        </p:spPr>
      </p:pic>
    </p:spTree>
    <p:extLst>
      <p:ext uri="{BB962C8B-B14F-4D97-AF65-F5344CB8AC3E}">
        <p14:creationId xmlns:p14="http://schemas.microsoft.com/office/powerpoint/2010/main" val="25879367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5. Школа трудовая, политехническая в 50-60-е гг.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7" y="1719263"/>
            <a:ext cx="3306186" cy="4406900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08238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40116803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52</TotalTime>
  <Words>44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Аптека</vt:lpstr>
      <vt:lpstr>Музей «Березовской средней школы №1 им Е.К. Зырянова» 1. История школы</vt:lpstr>
      <vt:lpstr>2. Елизар Кузьмич Зырянов</vt:lpstr>
      <vt:lpstr>3. Великая отечественная война. Наши герои.</vt:lpstr>
      <vt:lpstr>4. «Именем твоим горда родная школа</vt:lpstr>
      <vt:lpstr>5. Школа трудовая, политехническая в 50-60-е гг.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 «Березовской средней школы №1 им Е.К. Зырянова» 1. История школы</dc:title>
  <dc:creator>112-1</dc:creator>
  <cp:lastModifiedBy>112-1</cp:lastModifiedBy>
  <cp:revision>7</cp:revision>
  <dcterms:created xsi:type="dcterms:W3CDTF">2022-12-08T07:53:31Z</dcterms:created>
  <dcterms:modified xsi:type="dcterms:W3CDTF">2022-12-08T08:49:23Z</dcterms:modified>
</cp:coreProperties>
</file>